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0" r:id="rId1"/>
  </p:sldMasterIdLst>
  <p:sldIdLst>
    <p:sldId id="256" r:id="rId2"/>
    <p:sldId id="257" r:id="rId3"/>
    <p:sldId id="258" r:id="rId4"/>
    <p:sldId id="270" r:id="rId5"/>
    <p:sldId id="260" r:id="rId6"/>
    <p:sldId id="261" r:id="rId7"/>
    <p:sldId id="262" r:id="rId8"/>
    <p:sldId id="263" r:id="rId9"/>
    <p:sldId id="264" r:id="rId10"/>
    <p:sldId id="265" r:id="rId11"/>
    <p:sldId id="266" r:id="rId12"/>
    <p:sldId id="267" r:id="rId13"/>
    <p:sldId id="268" r:id="rId14"/>
    <p:sldId id="269" r:id="rId15"/>
    <p:sldId id="271" r:id="rId16"/>
    <p:sldId id="272" r:id="rId17"/>
    <p:sldId id="273" r:id="rId18"/>
    <p:sldId id="274" r:id="rId19"/>
    <p:sldId id="275" r:id="rId20"/>
    <p:sldId id="276" r:id="rId21"/>
    <p:sldId id="277" r:id="rId22"/>
  </p:sldIdLst>
  <p:sldSz cx="9144000" cy="6858000" type="screen4x3"/>
  <p:notesSz cx="6858000" cy="9144000"/>
  <p:defaultTextStyle>
    <a:defPPr>
      <a:defRPr lang="tr-T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8" d="100"/>
          <a:sy n="68" d="100"/>
        </p:scale>
        <p:origin x="-1446"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Başlık Slaydı">
    <p:spTree>
      <p:nvGrpSpPr>
        <p:cNvPr id="1" name=""/>
        <p:cNvGrpSpPr/>
        <p:nvPr/>
      </p:nvGrpSpPr>
      <p:grpSpPr>
        <a:xfrm>
          <a:off x="0" y="0"/>
          <a:ext cx="0" cy="0"/>
          <a:chOff x="0" y="0"/>
          <a:chExt cx="0" cy="0"/>
        </a:xfrm>
      </p:grpSpPr>
      <p:sp>
        <p:nvSpPr>
          <p:cNvPr id="9" name="8 Alt Başlık"/>
          <p:cNvSpPr>
            <a:spLocks noGrp="1"/>
          </p:cNvSpPr>
          <p:nvPr>
            <p:ph type="subTitle" idx="1"/>
          </p:nvPr>
        </p:nvSpPr>
        <p:spPr>
          <a:xfrm>
            <a:off x="457200" y="3699804"/>
            <a:ext cx="8305800" cy="1143000"/>
          </a:xfrm>
        </p:spPr>
        <p:txBody>
          <a:bodyPr>
            <a:noAutofit/>
          </a:bodyPr>
          <a:lstStyle>
            <a:lvl1pPr marL="0" indent="0" algn="ctr">
              <a:buNone/>
              <a:defRPr sz="2200" spc="10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tr-TR" smtClean="0"/>
              <a:t>Asıl alt başlık stilini düzenlemek için tıklatın</a:t>
            </a:r>
            <a:endParaRPr kumimoji="0" lang="en-US"/>
          </a:p>
        </p:txBody>
      </p:sp>
      <p:sp>
        <p:nvSpPr>
          <p:cNvPr id="28" name="27 Başlık"/>
          <p:cNvSpPr>
            <a:spLocks noGrp="1"/>
          </p:cNvSpPr>
          <p:nvPr>
            <p:ph type="ctrTitle"/>
          </p:nvPr>
        </p:nvSpPr>
        <p:spPr>
          <a:xfrm>
            <a:off x="457200" y="1433732"/>
            <a:ext cx="8305800" cy="1981200"/>
          </a:xfrm>
          <a:ln w="6350" cap="rnd">
            <a:noFill/>
          </a:ln>
        </p:spPr>
        <p:txBody>
          <a:bodyPr anchor="b" anchorCtr="0">
            <a:noAutofit/>
          </a:bodyPr>
          <a:lstStyle>
            <a:lvl1pPr algn="ctr">
              <a:defRPr lang="en-US" sz="4800" b="0" dirty="0">
                <a:ln w="3200">
                  <a:solidFill>
                    <a:schemeClr val="bg2">
                      <a:shade val="75000"/>
                      <a:alpha val="25000"/>
                    </a:schemeClr>
                  </a:solidFill>
                  <a:prstDash val="solid"/>
                  <a:round/>
                </a:ln>
                <a:solidFill>
                  <a:srgbClr val="F9F9F9"/>
                </a:solidFill>
                <a:effectLst>
                  <a:innerShdw blurRad="50800" dist="25400" dir="13500000">
                    <a:srgbClr val="000000">
                      <a:alpha val="70000"/>
                    </a:srgbClr>
                  </a:innerShdw>
                </a:effectLst>
              </a:defRPr>
            </a:lvl1pPr>
          </a:lstStyle>
          <a:p>
            <a:r>
              <a:rPr kumimoji="0" lang="tr-TR" smtClean="0"/>
              <a:t>Asıl başlık stili için tıklatın</a:t>
            </a:r>
            <a:endParaRPr kumimoji="0" lang="en-US"/>
          </a:p>
        </p:txBody>
      </p:sp>
      <p:cxnSp>
        <p:nvCxnSpPr>
          <p:cNvPr id="8" name="7 Düz Bağlayıcı"/>
          <p:cNvCxnSpPr/>
          <p:nvPr/>
        </p:nvCxnSpPr>
        <p:spPr>
          <a:xfrm>
            <a:off x="1463626"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3" name="12 Düz Bağlayıcı"/>
          <p:cNvCxnSpPr/>
          <p:nvPr/>
        </p:nvCxnSpPr>
        <p:spPr>
          <a:xfrm>
            <a:off x="4708574"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
        <p:nvSpPr>
          <p:cNvPr id="14" name="13 Oval"/>
          <p:cNvSpPr/>
          <p:nvPr/>
        </p:nvSpPr>
        <p:spPr>
          <a:xfrm>
            <a:off x="4540348" y="3526302"/>
            <a:ext cx="45720" cy="45720"/>
          </a:xfrm>
          <a:prstGeom prst="ellipse">
            <a:avLst/>
          </a:prstGeom>
          <a:effectLst>
            <a:outerShdw blurRad="31750" dir="2700000" algn="tl" rotWithShape="0">
              <a:srgbClr val="000000">
                <a:alpha val="55000"/>
              </a:srgbClr>
            </a:outerShdw>
          </a:effectLst>
        </p:spPr>
        <p:style>
          <a:lnRef idx="2">
            <a:schemeClr val="accent2"/>
          </a:lnRef>
          <a:fillRef idx="1">
            <a:schemeClr val="accent2"/>
          </a:fillRef>
          <a:effectRef idx="0">
            <a:schemeClr val="accent2"/>
          </a:effectRef>
          <a:fontRef idx="minor">
            <a:schemeClr val="lt1"/>
          </a:fontRef>
        </p:style>
        <p:txBody>
          <a:bodyPr rtlCol="0" anchor="ctr"/>
          <a:lstStyle/>
          <a:p>
            <a:pPr algn="ctr" eaLnBrk="1" latinLnBrk="0" hangingPunct="1"/>
            <a:endParaRPr kumimoji="0" lang="en-US"/>
          </a:p>
        </p:txBody>
      </p:sp>
      <p:sp>
        <p:nvSpPr>
          <p:cNvPr id="15" name="14 Veri Yer Tutucusu"/>
          <p:cNvSpPr>
            <a:spLocks noGrp="1"/>
          </p:cNvSpPr>
          <p:nvPr>
            <p:ph type="dt" sz="half" idx="10"/>
          </p:nvPr>
        </p:nvSpPr>
        <p:spPr/>
        <p:txBody>
          <a:bodyPr/>
          <a:lstStyle/>
          <a:p>
            <a:fld id="{DFE0A6AB-B093-45AC-A7C8-E598EFFB2978}" type="datetimeFigureOut">
              <a:rPr lang="tr-TR" smtClean="0"/>
              <a:pPr/>
              <a:t>01.11.2010</a:t>
            </a:fld>
            <a:endParaRPr lang="tr-TR"/>
          </a:p>
        </p:txBody>
      </p:sp>
      <p:sp>
        <p:nvSpPr>
          <p:cNvPr id="16" name="15 Slayt Numarası Yer Tutucusu"/>
          <p:cNvSpPr>
            <a:spLocks noGrp="1"/>
          </p:cNvSpPr>
          <p:nvPr>
            <p:ph type="sldNum" sz="quarter" idx="11"/>
          </p:nvPr>
        </p:nvSpPr>
        <p:spPr/>
        <p:txBody>
          <a:bodyPr/>
          <a:lstStyle/>
          <a:p>
            <a:fld id="{2FD1D1B8-6CD3-4D1D-8972-2BC0D08209C6}" type="slidenum">
              <a:rPr lang="tr-TR" smtClean="0"/>
              <a:pPr/>
              <a:t>‹#›</a:t>
            </a:fld>
            <a:endParaRPr lang="tr-TR"/>
          </a:p>
        </p:txBody>
      </p:sp>
      <p:sp>
        <p:nvSpPr>
          <p:cNvPr id="17" name="16 Altbilgi Yer Tutucusu"/>
          <p:cNvSpPr>
            <a:spLocks noGrp="1"/>
          </p:cNvSpPr>
          <p:nvPr>
            <p:ph type="ftr" sz="quarter" idx="12"/>
          </p:nvPr>
        </p:nvSpPr>
        <p:spPr/>
        <p:txBody>
          <a:bodyPr/>
          <a:lstStyle/>
          <a:p>
            <a:endParaRPr lang="tr-TR"/>
          </a:p>
        </p:txBody>
      </p:sp>
    </p:spTree>
  </p:cSld>
  <p:clrMapOvr>
    <a:masterClrMapping/>
  </p:clrMapOvr>
  <p:transition>
    <p:cover dir="d"/>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Başlık, Dikey Metin">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kumimoji="0" lang="tr-TR" smtClean="0"/>
              <a:t>Asıl başlık stili için tıklatın</a:t>
            </a:r>
            <a:endParaRPr kumimoji="0" lang="en-US"/>
          </a:p>
        </p:txBody>
      </p:sp>
      <p:sp>
        <p:nvSpPr>
          <p:cNvPr id="3" name="2 Dikey Metin Yer Tutucusu"/>
          <p:cNvSpPr>
            <a:spLocks noGrp="1"/>
          </p:cNvSpPr>
          <p:nvPr>
            <p:ph type="body" orient="vert" idx="1"/>
          </p:nvPr>
        </p:nvSpPr>
        <p:spPr/>
        <p:txBody>
          <a:bodyPr vert="eaVert"/>
          <a:lstStyle/>
          <a:p>
            <a:pPr lvl="0" eaLnBrk="1" latinLnBrk="0" hangingPunct="1"/>
            <a:r>
              <a:rPr lang="tr-TR" smtClean="0"/>
              <a:t>Asıl metin stillerini düzenlemek için tıklatın</a:t>
            </a:r>
          </a:p>
          <a:p>
            <a:pPr lvl="1" eaLnBrk="1" latinLnBrk="0" hangingPunct="1"/>
            <a:r>
              <a:rPr lang="tr-TR" smtClean="0"/>
              <a:t>İkinci düzey</a:t>
            </a:r>
          </a:p>
          <a:p>
            <a:pPr lvl="2" eaLnBrk="1" latinLnBrk="0" hangingPunct="1"/>
            <a:r>
              <a:rPr lang="tr-TR" smtClean="0"/>
              <a:t>Üçüncü düzey</a:t>
            </a:r>
          </a:p>
          <a:p>
            <a:pPr lvl="3" eaLnBrk="1" latinLnBrk="0" hangingPunct="1"/>
            <a:r>
              <a:rPr lang="tr-TR" smtClean="0"/>
              <a:t>Dördüncü düzey</a:t>
            </a:r>
          </a:p>
          <a:p>
            <a:pPr lvl="4" eaLnBrk="1" latinLnBrk="0" hangingPunct="1"/>
            <a:r>
              <a:rPr lang="tr-TR" smtClean="0"/>
              <a:t>Beşinci düzey</a:t>
            </a:r>
            <a:endParaRPr kumimoji="0" lang="en-US"/>
          </a:p>
        </p:txBody>
      </p:sp>
      <p:sp>
        <p:nvSpPr>
          <p:cNvPr id="4" name="3 Veri Yer Tutucusu"/>
          <p:cNvSpPr>
            <a:spLocks noGrp="1"/>
          </p:cNvSpPr>
          <p:nvPr>
            <p:ph type="dt" sz="half" idx="10"/>
          </p:nvPr>
        </p:nvSpPr>
        <p:spPr/>
        <p:txBody>
          <a:bodyPr/>
          <a:lstStyle/>
          <a:p>
            <a:fld id="{DFE0A6AB-B093-45AC-A7C8-E598EFFB2978}" type="datetimeFigureOut">
              <a:rPr lang="tr-TR" smtClean="0"/>
              <a:pPr/>
              <a:t>01.11.2010</a:t>
            </a:fld>
            <a:endParaRPr lang="tr-TR"/>
          </a:p>
        </p:txBody>
      </p:sp>
      <p:sp>
        <p:nvSpPr>
          <p:cNvPr id="5" name="4 Altbilgi Yer Tutucusu"/>
          <p:cNvSpPr>
            <a:spLocks noGrp="1"/>
          </p:cNvSpPr>
          <p:nvPr>
            <p:ph type="ftr" sz="quarter" idx="11"/>
          </p:nvPr>
        </p:nvSpPr>
        <p:spPr/>
        <p:txBody>
          <a:bodyPr/>
          <a:lstStyle/>
          <a:p>
            <a:endParaRPr lang="tr-TR"/>
          </a:p>
        </p:txBody>
      </p:sp>
      <p:sp>
        <p:nvSpPr>
          <p:cNvPr id="6" name="5 Slayt Numarası Yer Tutucusu"/>
          <p:cNvSpPr>
            <a:spLocks noGrp="1"/>
          </p:cNvSpPr>
          <p:nvPr>
            <p:ph type="sldNum" sz="quarter" idx="12"/>
          </p:nvPr>
        </p:nvSpPr>
        <p:spPr/>
        <p:txBody>
          <a:bodyPr/>
          <a:lstStyle/>
          <a:p>
            <a:fld id="{2FD1D1B8-6CD3-4D1D-8972-2BC0D08209C6}" type="slidenum">
              <a:rPr lang="tr-TR" smtClean="0"/>
              <a:pPr/>
              <a:t>‹#›</a:t>
            </a:fld>
            <a:endParaRPr lang="tr-TR"/>
          </a:p>
        </p:txBody>
      </p:sp>
    </p:spTree>
  </p:cSld>
  <p:clrMapOvr>
    <a:masterClrMapping/>
  </p:clrMapOvr>
  <p:transition>
    <p:cover dir="d"/>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Dikey Başlık ve Metin">
    <p:spTree>
      <p:nvGrpSpPr>
        <p:cNvPr id="1" name=""/>
        <p:cNvGrpSpPr/>
        <p:nvPr/>
      </p:nvGrpSpPr>
      <p:grpSpPr>
        <a:xfrm>
          <a:off x="0" y="0"/>
          <a:ext cx="0" cy="0"/>
          <a:chOff x="0" y="0"/>
          <a:chExt cx="0" cy="0"/>
        </a:xfrm>
      </p:grpSpPr>
      <p:sp>
        <p:nvSpPr>
          <p:cNvPr id="2" name="1 Dikey Başlık"/>
          <p:cNvSpPr>
            <a:spLocks noGrp="1"/>
          </p:cNvSpPr>
          <p:nvPr>
            <p:ph type="title" orient="vert"/>
          </p:nvPr>
        </p:nvSpPr>
        <p:spPr>
          <a:xfrm>
            <a:off x="6629400" y="274638"/>
            <a:ext cx="2057400" cy="5851525"/>
          </a:xfrm>
        </p:spPr>
        <p:txBody>
          <a:bodyPr vert="eaVert"/>
          <a:lstStyle/>
          <a:p>
            <a:r>
              <a:rPr kumimoji="0" lang="tr-TR" smtClean="0"/>
              <a:t>Asıl başlık stili için tıklatın</a:t>
            </a:r>
            <a:endParaRPr kumimoji="0" lang="en-US"/>
          </a:p>
        </p:txBody>
      </p:sp>
      <p:sp>
        <p:nvSpPr>
          <p:cNvPr id="3" name="2 Dikey Metin Yer Tutucusu"/>
          <p:cNvSpPr>
            <a:spLocks noGrp="1"/>
          </p:cNvSpPr>
          <p:nvPr>
            <p:ph type="body" orient="vert" idx="1"/>
          </p:nvPr>
        </p:nvSpPr>
        <p:spPr>
          <a:xfrm>
            <a:off x="457200" y="274638"/>
            <a:ext cx="6019800" cy="5851525"/>
          </a:xfrm>
        </p:spPr>
        <p:txBody>
          <a:bodyPr vert="eaVert"/>
          <a:lstStyle/>
          <a:p>
            <a:pPr lvl="0" eaLnBrk="1" latinLnBrk="0" hangingPunct="1"/>
            <a:r>
              <a:rPr lang="tr-TR" smtClean="0"/>
              <a:t>Asıl metin stillerini düzenlemek için tıklatın</a:t>
            </a:r>
          </a:p>
          <a:p>
            <a:pPr lvl="1" eaLnBrk="1" latinLnBrk="0" hangingPunct="1"/>
            <a:r>
              <a:rPr lang="tr-TR" smtClean="0"/>
              <a:t>İkinci düzey</a:t>
            </a:r>
          </a:p>
          <a:p>
            <a:pPr lvl="2" eaLnBrk="1" latinLnBrk="0" hangingPunct="1"/>
            <a:r>
              <a:rPr lang="tr-TR" smtClean="0"/>
              <a:t>Üçüncü düzey</a:t>
            </a:r>
          </a:p>
          <a:p>
            <a:pPr lvl="3" eaLnBrk="1" latinLnBrk="0" hangingPunct="1"/>
            <a:r>
              <a:rPr lang="tr-TR" smtClean="0"/>
              <a:t>Dördüncü düzey</a:t>
            </a:r>
          </a:p>
          <a:p>
            <a:pPr lvl="4" eaLnBrk="1" latinLnBrk="0" hangingPunct="1"/>
            <a:r>
              <a:rPr lang="tr-TR" smtClean="0"/>
              <a:t>Beşinci düzey</a:t>
            </a:r>
            <a:endParaRPr kumimoji="0" lang="en-US"/>
          </a:p>
        </p:txBody>
      </p:sp>
      <p:sp>
        <p:nvSpPr>
          <p:cNvPr id="4" name="3 Veri Yer Tutucusu"/>
          <p:cNvSpPr>
            <a:spLocks noGrp="1"/>
          </p:cNvSpPr>
          <p:nvPr>
            <p:ph type="dt" sz="half" idx="10"/>
          </p:nvPr>
        </p:nvSpPr>
        <p:spPr/>
        <p:txBody>
          <a:bodyPr/>
          <a:lstStyle/>
          <a:p>
            <a:fld id="{DFE0A6AB-B093-45AC-A7C8-E598EFFB2978}" type="datetimeFigureOut">
              <a:rPr lang="tr-TR" smtClean="0"/>
              <a:pPr/>
              <a:t>01.11.2010</a:t>
            </a:fld>
            <a:endParaRPr lang="tr-TR"/>
          </a:p>
        </p:txBody>
      </p:sp>
      <p:sp>
        <p:nvSpPr>
          <p:cNvPr id="5" name="4 Altbilgi Yer Tutucusu"/>
          <p:cNvSpPr>
            <a:spLocks noGrp="1"/>
          </p:cNvSpPr>
          <p:nvPr>
            <p:ph type="ftr" sz="quarter" idx="11"/>
          </p:nvPr>
        </p:nvSpPr>
        <p:spPr/>
        <p:txBody>
          <a:bodyPr/>
          <a:lstStyle/>
          <a:p>
            <a:endParaRPr lang="tr-TR"/>
          </a:p>
        </p:txBody>
      </p:sp>
      <p:sp>
        <p:nvSpPr>
          <p:cNvPr id="6" name="5 Slayt Numarası Yer Tutucusu"/>
          <p:cNvSpPr>
            <a:spLocks noGrp="1"/>
          </p:cNvSpPr>
          <p:nvPr>
            <p:ph type="sldNum" sz="quarter" idx="12"/>
          </p:nvPr>
        </p:nvSpPr>
        <p:spPr/>
        <p:txBody>
          <a:bodyPr/>
          <a:lstStyle/>
          <a:p>
            <a:fld id="{2FD1D1B8-6CD3-4D1D-8972-2BC0D08209C6}" type="slidenum">
              <a:rPr lang="tr-TR" smtClean="0"/>
              <a:pPr/>
              <a:t>‹#›</a:t>
            </a:fld>
            <a:endParaRPr lang="tr-TR"/>
          </a:p>
        </p:txBody>
      </p:sp>
    </p:spTree>
  </p:cSld>
  <p:clrMapOvr>
    <a:masterClrMapping/>
  </p:clrMapOvr>
  <p:transition>
    <p:cover dir="d"/>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Başlık ve İçerik">
    <p:spTree>
      <p:nvGrpSpPr>
        <p:cNvPr id="1" name=""/>
        <p:cNvGrpSpPr/>
        <p:nvPr/>
      </p:nvGrpSpPr>
      <p:grpSpPr>
        <a:xfrm>
          <a:off x="0" y="0"/>
          <a:ext cx="0" cy="0"/>
          <a:chOff x="0" y="0"/>
          <a:chExt cx="0" cy="0"/>
        </a:xfrm>
      </p:grpSpPr>
      <p:sp>
        <p:nvSpPr>
          <p:cNvPr id="9" name="8 İçerik Yer Tutucusu"/>
          <p:cNvSpPr>
            <a:spLocks noGrp="1"/>
          </p:cNvSpPr>
          <p:nvPr>
            <p:ph idx="1"/>
          </p:nvPr>
        </p:nvSpPr>
        <p:spPr>
          <a:xfrm>
            <a:off x="457200" y="1524000"/>
            <a:ext cx="8229600" cy="4572000"/>
          </a:xfrm>
        </p:spPr>
        <p:txBody>
          <a:bodyPr/>
          <a:lstStyle/>
          <a:p>
            <a:pPr lvl="0" eaLnBrk="1" latinLnBrk="0" hangingPunct="1"/>
            <a:r>
              <a:rPr lang="tr-TR" smtClean="0"/>
              <a:t>Asıl metin stillerini düzenlemek için tıklatın</a:t>
            </a:r>
          </a:p>
          <a:p>
            <a:pPr lvl="1" eaLnBrk="1" latinLnBrk="0" hangingPunct="1"/>
            <a:r>
              <a:rPr lang="tr-TR" smtClean="0"/>
              <a:t>İkinci düzey</a:t>
            </a:r>
          </a:p>
          <a:p>
            <a:pPr lvl="2" eaLnBrk="1" latinLnBrk="0" hangingPunct="1"/>
            <a:r>
              <a:rPr lang="tr-TR" smtClean="0"/>
              <a:t>Üçüncü düzey</a:t>
            </a:r>
          </a:p>
          <a:p>
            <a:pPr lvl="3" eaLnBrk="1" latinLnBrk="0" hangingPunct="1"/>
            <a:r>
              <a:rPr lang="tr-TR" smtClean="0"/>
              <a:t>Dördüncü düzey</a:t>
            </a:r>
          </a:p>
          <a:p>
            <a:pPr lvl="4" eaLnBrk="1" latinLnBrk="0" hangingPunct="1"/>
            <a:r>
              <a:rPr lang="tr-TR" smtClean="0"/>
              <a:t>Beşinci düzey</a:t>
            </a:r>
            <a:endParaRPr kumimoji="0" lang="en-US"/>
          </a:p>
        </p:txBody>
      </p:sp>
      <p:sp>
        <p:nvSpPr>
          <p:cNvPr id="14" name="13 Veri Yer Tutucusu"/>
          <p:cNvSpPr>
            <a:spLocks noGrp="1"/>
          </p:cNvSpPr>
          <p:nvPr>
            <p:ph type="dt" sz="half" idx="14"/>
          </p:nvPr>
        </p:nvSpPr>
        <p:spPr/>
        <p:txBody>
          <a:bodyPr/>
          <a:lstStyle/>
          <a:p>
            <a:fld id="{DFE0A6AB-B093-45AC-A7C8-E598EFFB2978}" type="datetimeFigureOut">
              <a:rPr lang="tr-TR" smtClean="0"/>
              <a:pPr/>
              <a:t>01.11.2010</a:t>
            </a:fld>
            <a:endParaRPr lang="tr-TR"/>
          </a:p>
        </p:txBody>
      </p:sp>
      <p:sp>
        <p:nvSpPr>
          <p:cNvPr id="15" name="14 Slayt Numarası Yer Tutucusu"/>
          <p:cNvSpPr>
            <a:spLocks noGrp="1"/>
          </p:cNvSpPr>
          <p:nvPr>
            <p:ph type="sldNum" sz="quarter" idx="15"/>
          </p:nvPr>
        </p:nvSpPr>
        <p:spPr/>
        <p:txBody>
          <a:bodyPr/>
          <a:lstStyle>
            <a:lvl1pPr algn="ctr">
              <a:defRPr/>
            </a:lvl1pPr>
          </a:lstStyle>
          <a:p>
            <a:fld id="{2FD1D1B8-6CD3-4D1D-8972-2BC0D08209C6}" type="slidenum">
              <a:rPr lang="tr-TR" smtClean="0"/>
              <a:pPr/>
              <a:t>‹#›</a:t>
            </a:fld>
            <a:endParaRPr lang="tr-TR"/>
          </a:p>
        </p:txBody>
      </p:sp>
      <p:sp>
        <p:nvSpPr>
          <p:cNvPr id="16" name="15 Altbilgi Yer Tutucusu"/>
          <p:cNvSpPr>
            <a:spLocks noGrp="1"/>
          </p:cNvSpPr>
          <p:nvPr>
            <p:ph type="ftr" sz="quarter" idx="16"/>
          </p:nvPr>
        </p:nvSpPr>
        <p:spPr/>
        <p:txBody>
          <a:bodyPr/>
          <a:lstStyle/>
          <a:p>
            <a:endParaRPr lang="tr-TR"/>
          </a:p>
        </p:txBody>
      </p:sp>
      <p:sp>
        <p:nvSpPr>
          <p:cNvPr id="17" name="16 Başlık"/>
          <p:cNvSpPr>
            <a:spLocks noGrp="1"/>
          </p:cNvSpPr>
          <p:nvPr>
            <p:ph type="title"/>
          </p:nvPr>
        </p:nvSpPr>
        <p:spPr/>
        <p:txBody>
          <a:bodyPr rtlCol="0" anchor="b" anchorCtr="0"/>
          <a:lstStyle/>
          <a:p>
            <a:r>
              <a:rPr kumimoji="0" lang="tr-TR" smtClean="0"/>
              <a:t>Asıl başlık stili için tıklatın</a:t>
            </a:r>
            <a:endParaRPr kumimoji="0" lang="en-US"/>
          </a:p>
        </p:txBody>
      </p:sp>
    </p:spTree>
  </p:cSld>
  <p:clrMapOvr>
    <a:masterClrMapping/>
  </p:clrMapOvr>
  <p:transition>
    <p:cover dir="d"/>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Bölüm Üstbilgisi">
    <p:spTree>
      <p:nvGrpSpPr>
        <p:cNvPr id="1" name=""/>
        <p:cNvGrpSpPr/>
        <p:nvPr/>
      </p:nvGrpSpPr>
      <p:grpSpPr>
        <a:xfrm>
          <a:off x="0" y="0"/>
          <a:ext cx="0" cy="0"/>
          <a:chOff x="0" y="0"/>
          <a:chExt cx="0" cy="0"/>
        </a:xfrm>
      </p:grpSpPr>
      <p:sp>
        <p:nvSpPr>
          <p:cNvPr id="4" name="3 Veri Yer Tutucusu"/>
          <p:cNvSpPr>
            <a:spLocks noGrp="1"/>
          </p:cNvSpPr>
          <p:nvPr>
            <p:ph type="dt" sz="half" idx="10"/>
          </p:nvPr>
        </p:nvSpPr>
        <p:spPr/>
        <p:txBody>
          <a:bodyPr/>
          <a:lstStyle/>
          <a:p>
            <a:fld id="{DFE0A6AB-B093-45AC-A7C8-E598EFFB2978}" type="datetimeFigureOut">
              <a:rPr lang="tr-TR" smtClean="0"/>
              <a:pPr/>
              <a:t>01.11.2010</a:t>
            </a:fld>
            <a:endParaRPr lang="tr-TR"/>
          </a:p>
        </p:txBody>
      </p:sp>
      <p:sp>
        <p:nvSpPr>
          <p:cNvPr id="5" name="4 Altbilgi Yer Tutucusu"/>
          <p:cNvSpPr>
            <a:spLocks noGrp="1"/>
          </p:cNvSpPr>
          <p:nvPr>
            <p:ph type="ftr" sz="quarter" idx="11"/>
          </p:nvPr>
        </p:nvSpPr>
        <p:spPr/>
        <p:txBody>
          <a:bodyPr/>
          <a:lstStyle/>
          <a:p>
            <a:endParaRPr lang="tr-TR"/>
          </a:p>
        </p:txBody>
      </p:sp>
      <p:sp>
        <p:nvSpPr>
          <p:cNvPr id="6" name="5 Slayt Numarası Yer Tutucusu"/>
          <p:cNvSpPr>
            <a:spLocks noGrp="1"/>
          </p:cNvSpPr>
          <p:nvPr>
            <p:ph type="sldNum" sz="quarter" idx="12"/>
          </p:nvPr>
        </p:nvSpPr>
        <p:spPr/>
        <p:txBody>
          <a:bodyPr/>
          <a:lstStyle/>
          <a:p>
            <a:fld id="{2FD1D1B8-6CD3-4D1D-8972-2BC0D08209C6}" type="slidenum">
              <a:rPr lang="tr-TR" smtClean="0"/>
              <a:pPr/>
              <a:t>‹#›</a:t>
            </a:fld>
            <a:endParaRPr lang="tr-TR"/>
          </a:p>
        </p:txBody>
      </p:sp>
      <p:sp>
        <p:nvSpPr>
          <p:cNvPr id="2" name="1 Başlık"/>
          <p:cNvSpPr>
            <a:spLocks noGrp="1"/>
          </p:cNvSpPr>
          <p:nvPr>
            <p:ph type="title"/>
          </p:nvPr>
        </p:nvSpPr>
        <p:spPr>
          <a:xfrm>
            <a:off x="685800" y="3505200"/>
            <a:ext cx="7924800" cy="1371600"/>
          </a:xfrm>
        </p:spPr>
        <p:txBody>
          <a:bodyPr>
            <a:noAutofit/>
          </a:bodyPr>
          <a:lstStyle>
            <a:lvl1pPr algn="l" rtl="0">
              <a:spcBef>
                <a:spcPct val="0"/>
              </a:spcBef>
              <a:buNone/>
              <a:defRPr lang="en-US" sz="4800" b="0" dirty="0">
                <a:ln w="3200">
                  <a:solidFill>
                    <a:schemeClr val="bg2">
                      <a:shade val="25000"/>
                      <a:alpha val="25000"/>
                    </a:schemeClr>
                  </a:solidFill>
                  <a:prstDash val="solid"/>
                  <a:round/>
                </a:ln>
                <a:solidFill>
                  <a:srgbClr val="F9F9F9"/>
                </a:solidFill>
                <a:effectLst>
                  <a:innerShdw blurRad="38100" dist="25400" dir="13500000">
                    <a:prstClr val="black">
                      <a:alpha val="70000"/>
                    </a:prstClr>
                  </a:innerShdw>
                </a:effectLst>
              </a:defRPr>
            </a:lvl1pPr>
          </a:lstStyle>
          <a:p>
            <a:r>
              <a:rPr kumimoji="0" lang="tr-TR" smtClean="0"/>
              <a:t>Asıl başlık stili için tıklatın</a:t>
            </a:r>
            <a:endParaRPr kumimoji="0" lang="en-US"/>
          </a:p>
        </p:txBody>
      </p:sp>
      <p:sp>
        <p:nvSpPr>
          <p:cNvPr id="3" name="2 Metin Yer Tutucusu"/>
          <p:cNvSpPr>
            <a:spLocks noGrp="1"/>
          </p:cNvSpPr>
          <p:nvPr>
            <p:ph type="body" idx="1"/>
          </p:nvPr>
        </p:nvSpPr>
        <p:spPr>
          <a:xfrm>
            <a:off x="685800" y="4958864"/>
            <a:ext cx="7924800" cy="984736"/>
          </a:xfrm>
        </p:spPr>
        <p:txBody>
          <a:bodyPr anchor="t"/>
          <a:lstStyle>
            <a:lvl1pPr marL="0" indent="0">
              <a:buNone/>
              <a:defRPr sz="2000" spc="10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tr-TR" smtClean="0"/>
              <a:t>Asıl metin stillerini düzenlemek için tıklatın</a:t>
            </a:r>
          </a:p>
        </p:txBody>
      </p:sp>
      <p:cxnSp>
        <p:nvCxnSpPr>
          <p:cNvPr id="7" name="6 Düz Bağlayıcı"/>
          <p:cNvCxnSpPr/>
          <p:nvPr/>
        </p:nvCxnSpPr>
        <p:spPr>
          <a:xfrm>
            <a:off x="685800" y="4916992"/>
            <a:ext cx="7924800" cy="4301"/>
          </a:xfrm>
          <a:prstGeom prst="line">
            <a:avLst/>
          </a:prstGeom>
          <a:noFill/>
          <a:ln w="9525" cap="flat" cmpd="sng" algn="ctr">
            <a:solidFill>
              <a:srgbClr val="E9E9E8"/>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transition>
    <p:cover dir="d"/>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ki İçerik">
    <p:spTree>
      <p:nvGrpSpPr>
        <p:cNvPr id="1" name=""/>
        <p:cNvGrpSpPr/>
        <p:nvPr/>
      </p:nvGrpSpPr>
      <p:grpSpPr>
        <a:xfrm>
          <a:off x="0" y="0"/>
          <a:ext cx="0" cy="0"/>
          <a:chOff x="0" y="0"/>
          <a:chExt cx="0" cy="0"/>
        </a:xfrm>
      </p:grpSpPr>
      <p:sp>
        <p:nvSpPr>
          <p:cNvPr id="5" name="4 Veri Yer Tutucusu"/>
          <p:cNvSpPr>
            <a:spLocks noGrp="1"/>
          </p:cNvSpPr>
          <p:nvPr>
            <p:ph type="dt" sz="half" idx="10"/>
          </p:nvPr>
        </p:nvSpPr>
        <p:spPr/>
        <p:txBody>
          <a:bodyPr/>
          <a:lstStyle/>
          <a:p>
            <a:fld id="{DFE0A6AB-B093-45AC-A7C8-E598EFFB2978}" type="datetimeFigureOut">
              <a:rPr lang="tr-TR" smtClean="0"/>
              <a:pPr/>
              <a:t>01.11.2010</a:t>
            </a:fld>
            <a:endParaRPr lang="tr-TR"/>
          </a:p>
        </p:txBody>
      </p:sp>
      <p:sp>
        <p:nvSpPr>
          <p:cNvPr id="6" name="5 Altbilgi Yer Tutucusu"/>
          <p:cNvSpPr>
            <a:spLocks noGrp="1"/>
          </p:cNvSpPr>
          <p:nvPr>
            <p:ph type="ftr" sz="quarter" idx="11"/>
          </p:nvPr>
        </p:nvSpPr>
        <p:spPr/>
        <p:txBody>
          <a:bodyPr/>
          <a:lstStyle/>
          <a:p>
            <a:endParaRPr lang="tr-TR"/>
          </a:p>
        </p:txBody>
      </p:sp>
      <p:sp>
        <p:nvSpPr>
          <p:cNvPr id="7" name="6 Slayt Numarası Yer Tutucusu"/>
          <p:cNvSpPr>
            <a:spLocks noGrp="1"/>
          </p:cNvSpPr>
          <p:nvPr>
            <p:ph type="sldNum" sz="quarter" idx="12"/>
          </p:nvPr>
        </p:nvSpPr>
        <p:spPr/>
        <p:txBody>
          <a:bodyPr/>
          <a:lstStyle/>
          <a:p>
            <a:fld id="{2FD1D1B8-6CD3-4D1D-8972-2BC0D08209C6}" type="slidenum">
              <a:rPr lang="tr-TR" smtClean="0"/>
              <a:pPr/>
              <a:t>‹#›</a:t>
            </a:fld>
            <a:endParaRPr lang="tr-TR"/>
          </a:p>
        </p:txBody>
      </p:sp>
      <p:sp>
        <p:nvSpPr>
          <p:cNvPr id="2" name="1 Başlık"/>
          <p:cNvSpPr>
            <a:spLocks noGrp="1"/>
          </p:cNvSpPr>
          <p:nvPr>
            <p:ph type="title"/>
          </p:nvPr>
        </p:nvSpPr>
        <p:spPr/>
        <p:txBody>
          <a:bodyPr/>
          <a:lstStyle/>
          <a:p>
            <a:r>
              <a:rPr kumimoji="0" lang="tr-TR" smtClean="0"/>
              <a:t>Asıl başlık stili için tıklatın</a:t>
            </a:r>
            <a:endParaRPr kumimoji="0" lang="en-US"/>
          </a:p>
        </p:txBody>
      </p:sp>
      <p:sp>
        <p:nvSpPr>
          <p:cNvPr id="11" name="10 İçerik Yer Tutucusu"/>
          <p:cNvSpPr>
            <a:spLocks noGrp="1"/>
          </p:cNvSpPr>
          <p:nvPr>
            <p:ph sz="half" idx="1"/>
          </p:nvPr>
        </p:nvSpPr>
        <p:spPr>
          <a:xfrm>
            <a:off x="457200" y="1524000"/>
            <a:ext cx="4059936" cy="4572000"/>
          </a:xfrm>
        </p:spPr>
        <p:txBody>
          <a:bodyPr/>
          <a:lstStyle/>
          <a:p>
            <a:pPr lvl="0" eaLnBrk="1" latinLnBrk="0" hangingPunct="1"/>
            <a:r>
              <a:rPr lang="tr-TR" smtClean="0"/>
              <a:t>Asıl metin stillerini düzenlemek için tıklatın</a:t>
            </a:r>
          </a:p>
          <a:p>
            <a:pPr lvl="1" eaLnBrk="1" latinLnBrk="0" hangingPunct="1"/>
            <a:r>
              <a:rPr lang="tr-TR" smtClean="0"/>
              <a:t>İkinci düzey</a:t>
            </a:r>
          </a:p>
          <a:p>
            <a:pPr lvl="2" eaLnBrk="1" latinLnBrk="0" hangingPunct="1"/>
            <a:r>
              <a:rPr lang="tr-TR" smtClean="0"/>
              <a:t>Üçüncü düzey</a:t>
            </a:r>
          </a:p>
          <a:p>
            <a:pPr lvl="3" eaLnBrk="1" latinLnBrk="0" hangingPunct="1"/>
            <a:r>
              <a:rPr lang="tr-TR" smtClean="0"/>
              <a:t>Dördüncü düzey</a:t>
            </a:r>
          </a:p>
          <a:p>
            <a:pPr lvl="4" eaLnBrk="1" latinLnBrk="0" hangingPunct="1"/>
            <a:r>
              <a:rPr lang="tr-TR" smtClean="0"/>
              <a:t>Beşinci düzey</a:t>
            </a:r>
            <a:endParaRPr kumimoji="0" lang="en-US"/>
          </a:p>
        </p:txBody>
      </p:sp>
      <p:sp>
        <p:nvSpPr>
          <p:cNvPr id="13" name="12 İçerik Yer Tutucusu"/>
          <p:cNvSpPr>
            <a:spLocks noGrp="1"/>
          </p:cNvSpPr>
          <p:nvPr>
            <p:ph sz="half" idx="2"/>
          </p:nvPr>
        </p:nvSpPr>
        <p:spPr>
          <a:xfrm>
            <a:off x="4648200" y="1524000"/>
            <a:ext cx="4059936" cy="4572000"/>
          </a:xfrm>
        </p:spPr>
        <p:txBody>
          <a:bodyPr/>
          <a:lstStyle/>
          <a:p>
            <a:pPr lvl="0" eaLnBrk="1" latinLnBrk="0" hangingPunct="1"/>
            <a:r>
              <a:rPr lang="tr-TR" smtClean="0"/>
              <a:t>Asıl metin stillerini düzenlemek için tıklatın</a:t>
            </a:r>
          </a:p>
          <a:p>
            <a:pPr lvl="1" eaLnBrk="1" latinLnBrk="0" hangingPunct="1"/>
            <a:r>
              <a:rPr lang="tr-TR" smtClean="0"/>
              <a:t>İkinci düzey</a:t>
            </a:r>
          </a:p>
          <a:p>
            <a:pPr lvl="2" eaLnBrk="1" latinLnBrk="0" hangingPunct="1"/>
            <a:r>
              <a:rPr lang="tr-TR" smtClean="0"/>
              <a:t>Üçüncü düzey</a:t>
            </a:r>
          </a:p>
          <a:p>
            <a:pPr lvl="3" eaLnBrk="1" latinLnBrk="0" hangingPunct="1"/>
            <a:r>
              <a:rPr lang="tr-TR" smtClean="0"/>
              <a:t>Dördüncü düzey</a:t>
            </a:r>
          </a:p>
          <a:p>
            <a:pPr lvl="4" eaLnBrk="1" latinLnBrk="0" hangingPunct="1"/>
            <a:r>
              <a:rPr lang="tr-TR" smtClean="0"/>
              <a:t>Beşinci düzey</a:t>
            </a:r>
            <a:endParaRPr kumimoji="0" lang="en-US"/>
          </a:p>
        </p:txBody>
      </p:sp>
    </p:spTree>
  </p:cSld>
  <p:clrMapOvr>
    <a:masterClrMapping/>
  </p:clrMapOvr>
  <p:transition>
    <p:cover dir="d"/>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Karşılaştırma">
    <p:spTree>
      <p:nvGrpSpPr>
        <p:cNvPr id="1" name=""/>
        <p:cNvGrpSpPr/>
        <p:nvPr/>
      </p:nvGrpSpPr>
      <p:grpSpPr>
        <a:xfrm>
          <a:off x="0" y="0"/>
          <a:ext cx="0" cy="0"/>
          <a:chOff x="0" y="0"/>
          <a:chExt cx="0" cy="0"/>
        </a:xfrm>
      </p:grpSpPr>
      <p:sp>
        <p:nvSpPr>
          <p:cNvPr id="9" name="8 Slayt Numarası Yer Tutucusu"/>
          <p:cNvSpPr>
            <a:spLocks noGrp="1"/>
          </p:cNvSpPr>
          <p:nvPr>
            <p:ph type="sldNum" sz="quarter" idx="12"/>
          </p:nvPr>
        </p:nvSpPr>
        <p:spPr/>
        <p:txBody>
          <a:bodyPr/>
          <a:lstStyle/>
          <a:p>
            <a:fld id="{2FD1D1B8-6CD3-4D1D-8972-2BC0D08209C6}" type="slidenum">
              <a:rPr lang="tr-TR" smtClean="0"/>
              <a:pPr/>
              <a:t>‹#›</a:t>
            </a:fld>
            <a:endParaRPr lang="tr-TR"/>
          </a:p>
        </p:txBody>
      </p:sp>
      <p:sp>
        <p:nvSpPr>
          <p:cNvPr id="8" name="7 Altbilgi Yer Tutucusu"/>
          <p:cNvSpPr>
            <a:spLocks noGrp="1"/>
          </p:cNvSpPr>
          <p:nvPr>
            <p:ph type="ftr" sz="quarter" idx="11"/>
          </p:nvPr>
        </p:nvSpPr>
        <p:spPr/>
        <p:txBody>
          <a:bodyPr/>
          <a:lstStyle/>
          <a:p>
            <a:endParaRPr lang="tr-TR"/>
          </a:p>
        </p:txBody>
      </p:sp>
      <p:sp>
        <p:nvSpPr>
          <p:cNvPr id="7" name="6 Veri Yer Tutucusu"/>
          <p:cNvSpPr>
            <a:spLocks noGrp="1"/>
          </p:cNvSpPr>
          <p:nvPr>
            <p:ph type="dt" sz="half" idx="10"/>
          </p:nvPr>
        </p:nvSpPr>
        <p:spPr/>
        <p:txBody>
          <a:bodyPr/>
          <a:lstStyle/>
          <a:p>
            <a:fld id="{DFE0A6AB-B093-45AC-A7C8-E598EFFB2978}" type="datetimeFigureOut">
              <a:rPr lang="tr-TR" smtClean="0"/>
              <a:pPr/>
              <a:t>01.11.2010</a:t>
            </a:fld>
            <a:endParaRPr lang="tr-TR"/>
          </a:p>
        </p:txBody>
      </p:sp>
      <p:sp>
        <p:nvSpPr>
          <p:cNvPr id="3" name="2 Metin Yer Tutucusu"/>
          <p:cNvSpPr>
            <a:spLocks noGrp="1"/>
          </p:cNvSpPr>
          <p:nvPr>
            <p:ph type="body" idx="1"/>
          </p:nvPr>
        </p:nvSpPr>
        <p:spPr>
          <a:xfrm>
            <a:off x="457200" y="1399593"/>
            <a:ext cx="4040188" cy="762000"/>
          </a:xfrm>
          <a:noFill/>
          <a:ln w="25400" cap="rnd" cmpd="sng" algn="ctr">
            <a:noFill/>
            <a:prstDash val="solid"/>
          </a:ln>
          <a:effectLst>
            <a:softEdge rad="63500"/>
          </a:effectLst>
          <a:sp3d prstMaterial="fla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tr-TR" smtClean="0"/>
              <a:t>Asıl metin stillerini düzenlemek için tıklatın</a:t>
            </a:r>
          </a:p>
        </p:txBody>
      </p:sp>
      <p:sp>
        <p:nvSpPr>
          <p:cNvPr id="32" name="31 İçerik Yer Tutucusu"/>
          <p:cNvSpPr>
            <a:spLocks noGrp="1"/>
          </p:cNvSpPr>
          <p:nvPr>
            <p:ph sz="half" idx="2"/>
          </p:nvPr>
        </p:nvSpPr>
        <p:spPr>
          <a:xfrm>
            <a:off x="457200" y="2201896"/>
            <a:ext cx="4038600" cy="3913632"/>
          </a:xfrm>
        </p:spPr>
        <p:txBody>
          <a:bodyPr/>
          <a:lstStyle/>
          <a:p>
            <a:pPr lvl="0" eaLnBrk="1" latinLnBrk="0" hangingPunct="1"/>
            <a:r>
              <a:rPr lang="tr-TR" smtClean="0"/>
              <a:t>Asıl metin stillerini düzenlemek için tıklatın</a:t>
            </a:r>
          </a:p>
          <a:p>
            <a:pPr lvl="1" eaLnBrk="1" latinLnBrk="0" hangingPunct="1"/>
            <a:r>
              <a:rPr lang="tr-TR" smtClean="0"/>
              <a:t>İkinci düzey</a:t>
            </a:r>
          </a:p>
          <a:p>
            <a:pPr lvl="2" eaLnBrk="1" latinLnBrk="0" hangingPunct="1"/>
            <a:r>
              <a:rPr lang="tr-TR" smtClean="0"/>
              <a:t>Üçüncü düzey</a:t>
            </a:r>
          </a:p>
          <a:p>
            <a:pPr lvl="3" eaLnBrk="1" latinLnBrk="0" hangingPunct="1"/>
            <a:r>
              <a:rPr lang="tr-TR" smtClean="0"/>
              <a:t>Dördüncü düzey</a:t>
            </a:r>
          </a:p>
          <a:p>
            <a:pPr lvl="4" eaLnBrk="1" latinLnBrk="0" hangingPunct="1"/>
            <a:r>
              <a:rPr lang="tr-TR" smtClean="0"/>
              <a:t>Beşinci düzey</a:t>
            </a:r>
            <a:endParaRPr kumimoji="0" lang="en-US"/>
          </a:p>
        </p:txBody>
      </p:sp>
      <p:sp>
        <p:nvSpPr>
          <p:cNvPr id="34" name="33 İçerik Yer Tutucusu"/>
          <p:cNvSpPr>
            <a:spLocks noGrp="1"/>
          </p:cNvSpPr>
          <p:nvPr>
            <p:ph sz="quarter" idx="4"/>
          </p:nvPr>
        </p:nvSpPr>
        <p:spPr>
          <a:xfrm>
            <a:off x="4649788" y="2201896"/>
            <a:ext cx="4038600" cy="3913632"/>
          </a:xfrm>
        </p:spPr>
        <p:txBody>
          <a:bodyPr/>
          <a:lstStyle/>
          <a:p>
            <a:pPr lvl="0" eaLnBrk="1" latinLnBrk="0" hangingPunct="1"/>
            <a:r>
              <a:rPr lang="tr-TR" smtClean="0"/>
              <a:t>Asıl metin stillerini düzenlemek için tıklatın</a:t>
            </a:r>
          </a:p>
          <a:p>
            <a:pPr lvl="1" eaLnBrk="1" latinLnBrk="0" hangingPunct="1"/>
            <a:r>
              <a:rPr lang="tr-TR" smtClean="0"/>
              <a:t>İkinci düzey</a:t>
            </a:r>
          </a:p>
          <a:p>
            <a:pPr lvl="2" eaLnBrk="1" latinLnBrk="0" hangingPunct="1"/>
            <a:r>
              <a:rPr lang="tr-TR" smtClean="0"/>
              <a:t>Üçüncü düzey</a:t>
            </a:r>
          </a:p>
          <a:p>
            <a:pPr lvl="3" eaLnBrk="1" latinLnBrk="0" hangingPunct="1"/>
            <a:r>
              <a:rPr lang="tr-TR" smtClean="0"/>
              <a:t>Dördüncü düzey</a:t>
            </a:r>
          </a:p>
          <a:p>
            <a:pPr lvl="4" eaLnBrk="1" latinLnBrk="0" hangingPunct="1"/>
            <a:r>
              <a:rPr lang="tr-TR" smtClean="0"/>
              <a:t>Beşinci düzey</a:t>
            </a:r>
            <a:endParaRPr kumimoji="0" lang="en-US"/>
          </a:p>
        </p:txBody>
      </p:sp>
      <p:sp>
        <p:nvSpPr>
          <p:cNvPr id="2" name="1 Başlık"/>
          <p:cNvSpPr>
            <a:spLocks noGrp="1"/>
          </p:cNvSpPr>
          <p:nvPr>
            <p:ph type="title"/>
          </p:nvPr>
        </p:nvSpPr>
        <p:spPr>
          <a:xfrm>
            <a:off x="457200" y="155448"/>
            <a:ext cx="8229600" cy="1143000"/>
          </a:xfrm>
        </p:spPr>
        <p:txBody>
          <a:bodyPr anchor="b" anchorCtr="0"/>
          <a:lstStyle>
            <a:lvl1pPr>
              <a:defRPr/>
            </a:lvl1pPr>
          </a:lstStyle>
          <a:p>
            <a:r>
              <a:rPr kumimoji="0" lang="tr-TR" smtClean="0"/>
              <a:t>Asıl başlık stili için tıklatın</a:t>
            </a:r>
            <a:endParaRPr kumimoji="0" lang="en-US"/>
          </a:p>
        </p:txBody>
      </p:sp>
      <p:sp>
        <p:nvSpPr>
          <p:cNvPr id="12" name="11 Metin Yer Tutucusu"/>
          <p:cNvSpPr>
            <a:spLocks noGrp="1"/>
          </p:cNvSpPr>
          <p:nvPr>
            <p:ph type="body" idx="3"/>
          </p:nvPr>
        </p:nvSpPr>
        <p:spPr>
          <a:xfrm>
            <a:off x="4648200" y="1399593"/>
            <a:ext cx="4040188" cy="762000"/>
          </a:xfrm>
          <a:noFill/>
          <a:ln w="25400" cap="rnd" cmpd="sng" algn="ctr">
            <a:noFill/>
            <a:prstDash val="solid"/>
          </a:ln>
          <a:effectLst>
            <a:softEdge rad="63500"/>
          </a:effectLs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baseline="0">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tr-TR" smtClean="0"/>
              <a:t>Asıl metin stillerini düzenlemek için tıklatın</a:t>
            </a:r>
          </a:p>
        </p:txBody>
      </p:sp>
      <p:cxnSp>
        <p:nvCxnSpPr>
          <p:cNvPr id="10" name="9 Düz Bağlayıcı"/>
          <p:cNvCxnSpPr/>
          <p:nvPr/>
        </p:nvCxnSpPr>
        <p:spPr>
          <a:xfrm>
            <a:off x="562945"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7" name="16 Düz Bağlayıcı"/>
          <p:cNvCxnSpPr/>
          <p:nvPr/>
        </p:nvCxnSpPr>
        <p:spPr>
          <a:xfrm>
            <a:off x="4754880"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transition>
    <p:cover dir="d"/>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Yalnızca Başlık">
    <p:spTree>
      <p:nvGrpSpPr>
        <p:cNvPr id="1" name=""/>
        <p:cNvGrpSpPr/>
        <p:nvPr/>
      </p:nvGrpSpPr>
      <p:grpSpPr>
        <a:xfrm>
          <a:off x="0" y="0"/>
          <a:ext cx="0" cy="0"/>
          <a:chOff x="0" y="0"/>
          <a:chExt cx="0" cy="0"/>
        </a:xfrm>
      </p:grpSpPr>
      <p:sp>
        <p:nvSpPr>
          <p:cNvPr id="3" name="2 Veri Yer Tutucusu"/>
          <p:cNvSpPr>
            <a:spLocks noGrp="1"/>
          </p:cNvSpPr>
          <p:nvPr>
            <p:ph type="dt" sz="half" idx="10"/>
          </p:nvPr>
        </p:nvSpPr>
        <p:spPr/>
        <p:txBody>
          <a:bodyPr/>
          <a:lstStyle/>
          <a:p>
            <a:fld id="{DFE0A6AB-B093-45AC-A7C8-E598EFFB2978}" type="datetimeFigureOut">
              <a:rPr lang="tr-TR" smtClean="0"/>
              <a:pPr/>
              <a:t>01.11.2010</a:t>
            </a:fld>
            <a:endParaRPr lang="tr-TR"/>
          </a:p>
        </p:txBody>
      </p:sp>
      <p:sp>
        <p:nvSpPr>
          <p:cNvPr id="4" name="3 Altbilgi Yer Tutucusu"/>
          <p:cNvSpPr>
            <a:spLocks noGrp="1"/>
          </p:cNvSpPr>
          <p:nvPr>
            <p:ph type="ftr" sz="quarter" idx="11"/>
          </p:nvPr>
        </p:nvSpPr>
        <p:spPr/>
        <p:txBody>
          <a:bodyPr/>
          <a:lstStyle/>
          <a:p>
            <a:endParaRPr lang="tr-TR"/>
          </a:p>
        </p:txBody>
      </p:sp>
      <p:sp>
        <p:nvSpPr>
          <p:cNvPr id="5" name="4 Slayt Numarası Yer Tutucusu"/>
          <p:cNvSpPr>
            <a:spLocks noGrp="1"/>
          </p:cNvSpPr>
          <p:nvPr>
            <p:ph type="sldNum" sz="quarter" idx="12"/>
          </p:nvPr>
        </p:nvSpPr>
        <p:spPr/>
        <p:txBody>
          <a:bodyPr/>
          <a:lstStyle/>
          <a:p>
            <a:fld id="{2FD1D1B8-6CD3-4D1D-8972-2BC0D08209C6}" type="slidenum">
              <a:rPr lang="tr-TR" smtClean="0"/>
              <a:pPr/>
              <a:t>‹#›</a:t>
            </a:fld>
            <a:endParaRPr lang="tr-TR"/>
          </a:p>
        </p:txBody>
      </p:sp>
      <p:sp>
        <p:nvSpPr>
          <p:cNvPr id="2" name="1 Başlık"/>
          <p:cNvSpPr>
            <a:spLocks noGrp="1"/>
          </p:cNvSpPr>
          <p:nvPr>
            <p:ph type="title"/>
          </p:nvPr>
        </p:nvSpPr>
        <p:spPr/>
        <p:txBody>
          <a:bodyPr/>
          <a:lstStyle/>
          <a:p>
            <a:r>
              <a:rPr kumimoji="0" lang="tr-TR" smtClean="0"/>
              <a:t>Asıl başlık stili için tıklatın</a:t>
            </a:r>
            <a:endParaRPr kumimoji="0" lang="en-US"/>
          </a:p>
        </p:txBody>
      </p:sp>
    </p:spTree>
  </p:cSld>
  <p:clrMapOvr>
    <a:masterClrMapping/>
  </p:clrMapOvr>
  <p:transition>
    <p:cover dir="d"/>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oş">
    <p:spTree>
      <p:nvGrpSpPr>
        <p:cNvPr id="1" name=""/>
        <p:cNvGrpSpPr/>
        <p:nvPr/>
      </p:nvGrpSpPr>
      <p:grpSpPr>
        <a:xfrm>
          <a:off x="0" y="0"/>
          <a:ext cx="0" cy="0"/>
          <a:chOff x="0" y="0"/>
          <a:chExt cx="0" cy="0"/>
        </a:xfrm>
      </p:grpSpPr>
      <p:sp>
        <p:nvSpPr>
          <p:cNvPr id="2" name="1 Veri Yer Tutucusu"/>
          <p:cNvSpPr>
            <a:spLocks noGrp="1"/>
          </p:cNvSpPr>
          <p:nvPr>
            <p:ph type="dt" sz="half" idx="10"/>
          </p:nvPr>
        </p:nvSpPr>
        <p:spPr/>
        <p:txBody>
          <a:bodyPr/>
          <a:lstStyle/>
          <a:p>
            <a:fld id="{DFE0A6AB-B093-45AC-A7C8-E598EFFB2978}" type="datetimeFigureOut">
              <a:rPr lang="tr-TR" smtClean="0"/>
              <a:pPr/>
              <a:t>01.11.2010</a:t>
            </a:fld>
            <a:endParaRPr lang="tr-TR"/>
          </a:p>
        </p:txBody>
      </p:sp>
      <p:sp>
        <p:nvSpPr>
          <p:cNvPr id="3" name="2 Altbilgi Yer Tutucusu"/>
          <p:cNvSpPr>
            <a:spLocks noGrp="1"/>
          </p:cNvSpPr>
          <p:nvPr>
            <p:ph type="ftr" sz="quarter" idx="11"/>
          </p:nvPr>
        </p:nvSpPr>
        <p:spPr/>
        <p:txBody>
          <a:bodyPr/>
          <a:lstStyle/>
          <a:p>
            <a:endParaRPr lang="tr-TR"/>
          </a:p>
        </p:txBody>
      </p:sp>
      <p:sp>
        <p:nvSpPr>
          <p:cNvPr id="4" name="3 Slayt Numarası Yer Tutucusu"/>
          <p:cNvSpPr>
            <a:spLocks noGrp="1"/>
          </p:cNvSpPr>
          <p:nvPr>
            <p:ph type="sldNum" sz="quarter" idx="12"/>
          </p:nvPr>
        </p:nvSpPr>
        <p:spPr/>
        <p:txBody>
          <a:bodyPr/>
          <a:lstStyle/>
          <a:p>
            <a:fld id="{2FD1D1B8-6CD3-4D1D-8972-2BC0D08209C6}" type="slidenum">
              <a:rPr lang="tr-TR" smtClean="0"/>
              <a:pPr/>
              <a:t>‹#›</a:t>
            </a:fld>
            <a:endParaRPr lang="tr-TR"/>
          </a:p>
        </p:txBody>
      </p:sp>
    </p:spTree>
  </p:cSld>
  <p:clrMapOvr>
    <a:masterClrMapping/>
  </p:clrMapOvr>
  <p:transition>
    <p:cover dir="d"/>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Başlıklı İçerik">
    <p:spTree>
      <p:nvGrpSpPr>
        <p:cNvPr id="1" name=""/>
        <p:cNvGrpSpPr/>
        <p:nvPr/>
      </p:nvGrpSpPr>
      <p:grpSpPr>
        <a:xfrm>
          <a:off x="0" y="0"/>
          <a:ext cx="0" cy="0"/>
          <a:chOff x="0" y="0"/>
          <a:chExt cx="0" cy="0"/>
        </a:xfrm>
      </p:grpSpPr>
      <p:sp>
        <p:nvSpPr>
          <p:cNvPr id="29" name="28 İçerik Yer Tutucusu"/>
          <p:cNvSpPr>
            <a:spLocks noGrp="1"/>
          </p:cNvSpPr>
          <p:nvPr>
            <p:ph sz="quarter" idx="1"/>
          </p:nvPr>
        </p:nvSpPr>
        <p:spPr>
          <a:xfrm>
            <a:off x="457200" y="457200"/>
            <a:ext cx="6248400" cy="5715000"/>
          </a:xfrm>
        </p:spPr>
        <p:txBody>
          <a:bodyPr/>
          <a:lstStyle/>
          <a:p>
            <a:pPr lvl="0" eaLnBrk="1" latinLnBrk="0" hangingPunct="1"/>
            <a:r>
              <a:rPr lang="tr-TR" smtClean="0"/>
              <a:t>Asıl metin stillerini düzenlemek için tıklatın</a:t>
            </a:r>
          </a:p>
          <a:p>
            <a:pPr lvl="1" eaLnBrk="1" latinLnBrk="0" hangingPunct="1"/>
            <a:r>
              <a:rPr lang="tr-TR" smtClean="0"/>
              <a:t>İkinci düzey</a:t>
            </a:r>
          </a:p>
          <a:p>
            <a:pPr lvl="2" eaLnBrk="1" latinLnBrk="0" hangingPunct="1"/>
            <a:r>
              <a:rPr lang="tr-TR" smtClean="0"/>
              <a:t>Üçüncü düzey</a:t>
            </a:r>
          </a:p>
          <a:p>
            <a:pPr lvl="3" eaLnBrk="1" latinLnBrk="0" hangingPunct="1"/>
            <a:r>
              <a:rPr lang="tr-TR" smtClean="0"/>
              <a:t>Dördüncü düzey</a:t>
            </a:r>
          </a:p>
          <a:p>
            <a:pPr lvl="4" eaLnBrk="1" latinLnBrk="0" hangingPunct="1"/>
            <a:r>
              <a:rPr lang="tr-TR" smtClean="0"/>
              <a:t>Beşinci düzey</a:t>
            </a:r>
            <a:endParaRPr kumimoji="0" lang="en-US"/>
          </a:p>
        </p:txBody>
      </p:sp>
      <p:sp>
        <p:nvSpPr>
          <p:cNvPr id="3" name="2 Metin Yer Tutucusu"/>
          <p:cNvSpPr>
            <a:spLocks noGrp="1"/>
          </p:cNvSpPr>
          <p:nvPr>
            <p:ph type="body" idx="2"/>
          </p:nvPr>
        </p:nvSpPr>
        <p:spPr>
          <a:xfrm>
            <a:off x="6781800" y="1600200"/>
            <a:ext cx="1984248" cy="3733800"/>
          </a:xfrm>
        </p:spPr>
        <p:txBody>
          <a:bodyPr tIns="45720" bIns="45720" anchor="t" anchorCtr="0"/>
          <a:lstStyle>
            <a:lvl1pPr marL="0" indent="0">
              <a:lnSpc>
                <a:spcPct val="1250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eaLnBrk="1" latinLnBrk="0" hangingPunct="1"/>
            <a:r>
              <a:rPr kumimoji="0" lang="tr-TR" smtClean="0"/>
              <a:t>Asıl metin stillerini düzenlemek için tıklatın</a:t>
            </a:r>
          </a:p>
        </p:txBody>
      </p:sp>
      <p:sp>
        <p:nvSpPr>
          <p:cNvPr id="31" name="30 Başlık"/>
          <p:cNvSpPr>
            <a:spLocks noGrp="1"/>
          </p:cNvSpPr>
          <p:nvPr>
            <p:ph type="title"/>
          </p:nvPr>
        </p:nvSpPr>
        <p:spPr>
          <a:xfrm>
            <a:off x="6781800" y="457200"/>
            <a:ext cx="19812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tr-TR" smtClean="0"/>
              <a:t>Asıl başlık stili için tıklatın</a:t>
            </a:r>
            <a:endParaRPr kumimoji="0" lang="en-US"/>
          </a:p>
        </p:txBody>
      </p:sp>
      <p:sp>
        <p:nvSpPr>
          <p:cNvPr id="8" name="7 Veri Yer Tutucusu"/>
          <p:cNvSpPr>
            <a:spLocks noGrp="1"/>
          </p:cNvSpPr>
          <p:nvPr>
            <p:ph type="dt" sz="half" idx="14"/>
          </p:nvPr>
        </p:nvSpPr>
        <p:spPr/>
        <p:txBody>
          <a:bodyPr/>
          <a:lstStyle/>
          <a:p>
            <a:fld id="{DFE0A6AB-B093-45AC-A7C8-E598EFFB2978}" type="datetimeFigureOut">
              <a:rPr lang="tr-TR" smtClean="0"/>
              <a:pPr/>
              <a:t>01.11.2010</a:t>
            </a:fld>
            <a:endParaRPr lang="tr-TR"/>
          </a:p>
        </p:txBody>
      </p:sp>
      <p:sp>
        <p:nvSpPr>
          <p:cNvPr id="9" name="8 Slayt Numarası Yer Tutucusu"/>
          <p:cNvSpPr>
            <a:spLocks noGrp="1"/>
          </p:cNvSpPr>
          <p:nvPr>
            <p:ph type="sldNum" sz="quarter" idx="15"/>
          </p:nvPr>
        </p:nvSpPr>
        <p:spPr/>
        <p:txBody>
          <a:bodyPr/>
          <a:lstStyle/>
          <a:p>
            <a:fld id="{2FD1D1B8-6CD3-4D1D-8972-2BC0D08209C6}" type="slidenum">
              <a:rPr lang="tr-TR" smtClean="0"/>
              <a:pPr/>
              <a:t>‹#›</a:t>
            </a:fld>
            <a:endParaRPr lang="tr-TR"/>
          </a:p>
        </p:txBody>
      </p:sp>
      <p:sp>
        <p:nvSpPr>
          <p:cNvPr id="10" name="9 Altbilgi Yer Tutucusu"/>
          <p:cNvSpPr>
            <a:spLocks noGrp="1"/>
          </p:cNvSpPr>
          <p:nvPr>
            <p:ph type="ftr" sz="quarter" idx="16"/>
          </p:nvPr>
        </p:nvSpPr>
        <p:spPr/>
        <p:txBody>
          <a:bodyPr/>
          <a:lstStyle/>
          <a:p>
            <a:endParaRPr lang="tr-TR"/>
          </a:p>
        </p:txBody>
      </p:sp>
    </p:spTree>
  </p:cSld>
  <p:clrMapOvr>
    <a:masterClrMapping/>
  </p:clrMapOvr>
  <p:transition>
    <p:cover dir="d"/>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Başlıklı Resim">
    <p:spTree>
      <p:nvGrpSpPr>
        <p:cNvPr id="1" name=""/>
        <p:cNvGrpSpPr/>
        <p:nvPr/>
      </p:nvGrpSpPr>
      <p:grpSpPr>
        <a:xfrm>
          <a:off x="0" y="0"/>
          <a:ext cx="0" cy="0"/>
          <a:chOff x="0" y="0"/>
          <a:chExt cx="0" cy="0"/>
        </a:xfrm>
      </p:grpSpPr>
      <p:sp>
        <p:nvSpPr>
          <p:cNvPr id="2" name="1 Başlık"/>
          <p:cNvSpPr>
            <a:spLocks noGrp="1"/>
          </p:cNvSpPr>
          <p:nvPr>
            <p:ph type="title"/>
          </p:nvPr>
        </p:nvSpPr>
        <p:spPr>
          <a:xfrm>
            <a:off x="6629400" y="457200"/>
            <a:ext cx="20574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tr-TR" smtClean="0"/>
              <a:t>Asıl başlık stili için tıklatın</a:t>
            </a:r>
            <a:endParaRPr kumimoji="0" lang="en-US"/>
          </a:p>
        </p:txBody>
      </p:sp>
      <p:sp>
        <p:nvSpPr>
          <p:cNvPr id="3" name="2 Resim Yer Tutucusu"/>
          <p:cNvSpPr>
            <a:spLocks noGrp="1"/>
          </p:cNvSpPr>
          <p:nvPr>
            <p:ph type="pic" idx="1"/>
          </p:nvPr>
        </p:nvSpPr>
        <p:spPr>
          <a:xfrm>
            <a:off x="457200" y="457200"/>
            <a:ext cx="6019800" cy="5562600"/>
          </a:xfrm>
          <a:solidFill>
            <a:schemeClr val="tx2">
              <a:tint val="40000"/>
            </a:schemeClr>
          </a:solidFill>
          <a:effectLst>
            <a:outerShdw blurRad="88900" sx="103000" sy="103000" algn="ctr" rotWithShape="0">
              <a:prstClr val="black">
                <a:alpha val="32000"/>
              </a:prstClr>
            </a:outerShdw>
            <a:softEdge rad="127000"/>
          </a:effectLst>
        </p:spPr>
        <p:txBody>
          <a:bodyPr/>
          <a:lstStyle>
            <a:lvl1pPr marL="0" indent="0">
              <a:buNone/>
              <a:defRPr sz="3200">
                <a:solidFill>
                  <a:schemeClr val="bg1"/>
                </a:solidFill>
              </a:defRPr>
            </a:lvl1pPr>
          </a:lstStyle>
          <a:p>
            <a:r>
              <a:rPr kumimoji="0" lang="tr-TR" smtClean="0"/>
              <a:t>Resim eklemek için simgeyi tıklatın</a:t>
            </a:r>
            <a:endParaRPr kumimoji="0" lang="en-US"/>
          </a:p>
        </p:txBody>
      </p:sp>
      <p:sp>
        <p:nvSpPr>
          <p:cNvPr id="4" name="3 Metin Yer Tutucusu"/>
          <p:cNvSpPr>
            <a:spLocks noGrp="1"/>
          </p:cNvSpPr>
          <p:nvPr>
            <p:ph type="body" sz="half" idx="2"/>
          </p:nvPr>
        </p:nvSpPr>
        <p:spPr>
          <a:xfrm>
            <a:off x="6629400" y="1600200"/>
            <a:ext cx="2057400" cy="4419600"/>
          </a:xfrm>
        </p:spPr>
        <p:txBody>
          <a:bodyPr anchor="t" anchorCtr="0"/>
          <a:lstStyle>
            <a:lvl1pPr marL="0" indent="0">
              <a:lnSpc>
                <a:spcPct val="125000"/>
              </a:lnSpc>
              <a:spcAft>
                <a:spcPts val="1000"/>
              </a:spcAft>
              <a:buFontTx/>
              <a:buNone/>
              <a:defRPr sz="1600" b="0">
                <a:solidFill>
                  <a:schemeClr val="tx2"/>
                </a:solidFill>
              </a:defRPr>
            </a:lvl1pPr>
            <a:lvl2pPr>
              <a:defRPr sz="1200"/>
            </a:lvl2pPr>
            <a:lvl3pPr>
              <a:defRPr sz="1000"/>
            </a:lvl3pPr>
            <a:lvl4pPr>
              <a:defRPr sz="900"/>
            </a:lvl4pPr>
            <a:lvl5pPr>
              <a:defRPr sz="900"/>
            </a:lvl5pPr>
          </a:lstStyle>
          <a:p>
            <a:pPr lvl="0" eaLnBrk="1" latinLnBrk="0" hangingPunct="1"/>
            <a:r>
              <a:rPr kumimoji="0" lang="tr-TR" smtClean="0"/>
              <a:t>Asıl metin stillerini düzenlemek için tıklatın</a:t>
            </a:r>
          </a:p>
        </p:txBody>
      </p:sp>
      <p:sp>
        <p:nvSpPr>
          <p:cNvPr id="8" name="7 Veri Yer Tutucusu"/>
          <p:cNvSpPr>
            <a:spLocks noGrp="1"/>
          </p:cNvSpPr>
          <p:nvPr>
            <p:ph type="dt" sz="half" idx="10"/>
          </p:nvPr>
        </p:nvSpPr>
        <p:spPr/>
        <p:txBody>
          <a:bodyPr/>
          <a:lstStyle/>
          <a:p>
            <a:fld id="{DFE0A6AB-B093-45AC-A7C8-E598EFFB2978}" type="datetimeFigureOut">
              <a:rPr lang="tr-TR" smtClean="0"/>
              <a:pPr/>
              <a:t>01.11.2010</a:t>
            </a:fld>
            <a:endParaRPr lang="tr-TR"/>
          </a:p>
        </p:txBody>
      </p:sp>
      <p:sp>
        <p:nvSpPr>
          <p:cNvPr id="9" name="8 Slayt Numarası Yer Tutucusu"/>
          <p:cNvSpPr>
            <a:spLocks noGrp="1"/>
          </p:cNvSpPr>
          <p:nvPr>
            <p:ph type="sldNum" sz="quarter" idx="11"/>
          </p:nvPr>
        </p:nvSpPr>
        <p:spPr/>
        <p:txBody>
          <a:bodyPr/>
          <a:lstStyle/>
          <a:p>
            <a:fld id="{2FD1D1B8-6CD3-4D1D-8972-2BC0D08209C6}" type="slidenum">
              <a:rPr lang="tr-TR" smtClean="0"/>
              <a:pPr/>
              <a:t>‹#›</a:t>
            </a:fld>
            <a:endParaRPr lang="tr-TR"/>
          </a:p>
        </p:txBody>
      </p:sp>
      <p:sp>
        <p:nvSpPr>
          <p:cNvPr id="10" name="9 Altbilgi Yer Tutucusu"/>
          <p:cNvSpPr>
            <a:spLocks noGrp="1"/>
          </p:cNvSpPr>
          <p:nvPr>
            <p:ph type="ftr" sz="quarter" idx="12"/>
          </p:nvPr>
        </p:nvSpPr>
        <p:spPr/>
        <p:txBody>
          <a:bodyPr/>
          <a:lstStyle/>
          <a:p>
            <a:endParaRPr lang="tr-TR"/>
          </a:p>
        </p:txBody>
      </p:sp>
    </p:spTree>
  </p:cSld>
  <p:clrMapOvr>
    <a:masterClrMapping/>
  </p:clrMapOvr>
  <p:transition>
    <p:cover dir="d"/>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9" name="8 Metin Yer Tutucusu"/>
          <p:cNvSpPr>
            <a:spLocks noGrp="1"/>
          </p:cNvSpPr>
          <p:nvPr>
            <p:ph type="body" idx="1"/>
          </p:nvPr>
        </p:nvSpPr>
        <p:spPr>
          <a:xfrm>
            <a:off x="457200" y="1447800"/>
            <a:ext cx="8229600" cy="4678363"/>
          </a:xfrm>
          <a:prstGeom prst="rect">
            <a:avLst/>
          </a:prstGeom>
        </p:spPr>
        <p:txBody>
          <a:bodyPr vert="horz">
            <a:normAutofit/>
          </a:bodyPr>
          <a:lstStyle/>
          <a:p>
            <a:pPr lvl="0" eaLnBrk="1" latinLnBrk="0" hangingPunct="1"/>
            <a:r>
              <a:rPr kumimoji="0" lang="tr-TR" smtClean="0"/>
              <a:t>Asıl metin stillerini düzenlemek için tıklatın</a:t>
            </a:r>
          </a:p>
          <a:p>
            <a:pPr lvl="1" eaLnBrk="1" latinLnBrk="0" hangingPunct="1"/>
            <a:r>
              <a:rPr kumimoji="0" lang="tr-TR" smtClean="0"/>
              <a:t>İkinci düzey</a:t>
            </a:r>
          </a:p>
          <a:p>
            <a:pPr lvl="2" eaLnBrk="1" latinLnBrk="0" hangingPunct="1"/>
            <a:r>
              <a:rPr kumimoji="0" lang="tr-TR" smtClean="0"/>
              <a:t>Üçüncü düzey</a:t>
            </a:r>
          </a:p>
          <a:p>
            <a:pPr lvl="3" eaLnBrk="1" latinLnBrk="0" hangingPunct="1"/>
            <a:r>
              <a:rPr kumimoji="0" lang="tr-TR" smtClean="0"/>
              <a:t>Dördüncü düzey</a:t>
            </a:r>
          </a:p>
          <a:p>
            <a:pPr lvl="4" eaLnBrk="1" latinLnBrk="0" hangingPunct="1"/>
            <a:r>
              <a:rPr kumimoji="0" lang="tr-TR" smtClean="0"/>
              <a:t>Beşinci düzey</a:t>
            </a:r>
            <a:endParaRPr kumimoji="0" lang="en-US"/>
          </a:p>
        </p:txBody>
      </p:sp>
      <p:sp>
        <p:nvSpPr>
          <p:cNvPr id="24" name="23 Veri Yer Tutucusu"/>
          <p:cNvSpPr>
            <a:spLocks noGrp="1"/>
          </p:cNvSpPr>
          <p:nvPr>
            <p:ph type="dt" sz="half" idx="2"/>
          </p:nvPr>
        </p:nvSpPr>
        <p:spPr>
          <a:xfrm>
            <a:off x="5791200" y="6203667"/>
            <a:ext cx="2590800" cy="384048"/>
          </a:xfrm>
          <a:prstGeom prst="rect">
            <a:avLst/>
          </a:prstGeom>
        </p:spPr>
        <p:txBody>
          <a:bodyPr vert="horz" anchor="ctr" anchorCtr="0"/>
          <a:lstStyle>
            <a:lvl1pPr algn="l" eaLnBrk="1" latinLnBrk="0" hangingPunct="1">
              <a:defRPr kumimoji="0" sz="1200">
                <a:solidFill>
                  <a:schemeClr val="tx2"/>
                </a:solidFill>
              </a:defRPr>
            </a:lvl1pPr>
          </a:lstStyle>
          <a:p>
            <a:fld id="{DFE0A6AB-B093-45AC-A7C8-E598EFFB2978}" type="datetimeFigureOut">
              <a:rPr lang="tr-TR" smtClean="0"/>
              <a:pPr/>
              <a:t>01.11.2010</a:t>
            </a:fld>
            <a:endParaRPr lang="tr-TR"/>
          </a:p>
        </p:txBody>
      </p:sp>
      <p:sp>
        <p:nvSpPr>
          <p:cNvPr id="10" name="9 Altbilgi Yer Tutucusu"/>
          <p:cNvSpPr>
            <a:spLocks noGrp="1"/>
          </p:cNvSpPr>
          <p:nvPr>
            <p:ph type="ftr" sz="quarter" idx="3"/>
          </p:nvPr>
        </p:nvSpPr>
        <p:spPr>
          <a:xfrm>
            <a:off x="2133600" y="6203667"/>
            <a:ext cx="3581400" cy="384048"/>
          </a:xfrm>
          <a:prstGeom prst="rect">
            <a:avLst/>
          </a:prstGeom>
        </p:spPr>
        <p:txBody>
          <a:bodyPr vert="horz" anchor="ctr" anchorCtr="0"/>
          <a:lstStyle>
            <a:lvl1pPr algn="r" eaLnBrk="1" latinLnBrk="0" hangingPunct="1">
              <a:defRPr kumimoji="0" sz="1200">
                <a:solidFill>
                  <a:schemeClr val="tx2"/>
                </a:solidFill>
              </a:defRPr>
            </a:lvl1pPr>
          </a:lstStyle>
          <a:p>
            <a:endParaRPr lang="tr-TR"/>
          </a:p>
        </p:txBody>
      </p:sp>
      <p:sp>
        <p:nvSpPr>
          <p:cNvPr id="22" name="21 Slayt Numarası Yer Tutucusu"/>
          <p:cNvSpPr>
            <a:spLocks noGrp="1"/>
          </p:cNvSpPr>
          <p:nvPr>
            <p:ph type="sldNum" sz="quarter" idx="4"/>
          </p:nvPr>
        </p:nvSpPr>
        <p:spPr>
          <a:xfrm>
            <a:off x="8410575" y="6181531"/>
            <a:ext cx="609600" cy="457200"/>
          </a:xfrm>
          <a:prstGeom prst="rect">
            <a:avLst/>
          </a:prstGeom>
          <a:noFill/>
        </p:spPr>
        <p:txBody>
          <a:bodyPr vert="horz" lIns="0" tIns="0" rIns="0" bIns="0" anchor="ctr" anchorCtr="0">
            <a:noAutofit/>
          </a:bodyPr>
          <a:lstStyle>
            <a:lvl1pPr algn="ctr" eaLnBrk="1" latinLnBrk="0" hangingPunct="1">
              <a:defRPr kumimoji="0" sz="1600" baseline="0">
                <a:solidFill>
                  <a:schemeClr val="tx2"/>
                </a:solidFill>
              </a:defRPr>
            </a:lvl1pPr>
          </a:lstStyle>
          <a:p>
            <a:fld id="{2FD1D1B8-6CD3-4D1D-8972-2BC0D08209C6}" type="slidenum">
              <a:rPr lang="tr-TR" smtClean="0"/>
              <a:pPr/>
              <a:t>‹#›</a:t>
            </a:fld>
            <a:endParaRPr lang="tr-TR"/>
          </a:p>
        </p:txBody>
      </p:sp>
      <p:sp>
        <p:nvSpPr>
          <p:cNvPr id="5" name="4 Başlık Yer Tutucusu"/>
          <p:cNvSpPr>
            <a:spLocks noGrp="1"/>
          </p:cNvSpPr>
          <p:nvPr>
            <p:ph type="title"/>
          </p:nvPr>
        </p:nvSpPr>
        <p:spPr>
          <a:xfrm>
            <a:off x="457200" y="152400"/>
            <a:ext cx="8229600" cy="1219200"/>
          </a:xfrm>
          <a:prstGeom prst="rect">
            <a:avLst/>
          </a:prstGeom>
          <a:ln w="6350" cap="rnd">
            <a:noFill/>
          </a:ln>
        </p:spPr>
        <p:txBody>
          <a:bodyPr vert="horz" anchor="b" anchorCtr="0">
            <a:normAutofit/>
          </a:bodyPr>
          <a:lstStyle/>
          <a:p>
            <a:r>
              <a:rPr kumimoji="0" lang="tr-TR" smtClean="0"/>
              <a:t>Asıl başlık stili için tıklatın</a:t>
            </a:r>
            <a:endParaRPr kumimoji="0" lang="en-US"/>
          </a:p>
        </p:txBody>
      </p:sp>
    </p:spTree>
  </p:cSld>
  <p:clrMap bg1="dk1" tx1="lt1" bg2="dk2" tx2="lt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ransition>
    <p:cover dir="d"/>
  </p:transition>
  <p:txStyles>
    <p:titleStyle>
      <a:lvl1pPr algn="l" rtl="0" eaLnBrk="1" latinLnBrk="0" hangingPunct="1">
        <a:spcBef>
          <a:spcPct val="0"/>
        </a:spcBef>
        <a:buNone/>
        <a:defRPr kumimoji="0" lang="en-US" sz="4200" b="0" kern="1200" spc="-100" baseline="0" dirty="0">
          <a:ln w="3200">
            <a:solidFill>
              <a:schemeClr val="bg2">
                <a:shade val="75000"/>
                <a:alpha val="25000"/>
              </a:schemeClr>
            </a:solidFill>
            <a:prstDash val="solid"/>
            <a:round/>
          </a:ln>
          <a:solidFill>
            <a:srgbClr val="F9F9F9"/>
          </a:solidFill>
          <a:effectLst>
            <a:innerShdw blurRad="50800" dist="25400" dir="13500000">
              <a:prstClr val="black">
                <a:alpha val="70000"/>
              </a:prstClr>
            </a:innerShdw>
          </a:effectLst>
          <a:latin typeface="+mj-lt"/>
          <a:ea typeface="+mj-ea"/>
          <a:cs typeface="+mj-cs"/>
        </a:defRPr>
      </a:lvl1pPr>
    </p:titleStyle>
    <p:bodyStyle>
      <a:lvl1pPr marL="274320" indent="-274320" algn="l" rtl="0" eaLnBrk="1" latinLnBrk="0" hangingPunct="1">
        <a:spcBef>
          <a:spcPts val="600"/>
        </a:spcBef>
        <a:buClr>
          <a:schemeClr val="accent2"/>
        </a:buClr>
        <a:buSzPct val="85000"/>
        <a:buFont typeface="Wingdings 2"/>
        <a:buChar char=""/>
        <a:defRPr kumimoji="0" sz="2600" kern="1200">
          <a:solidFill>
            <a:schemeClr val="tx1"/>
          </a:solidFill>
          <a:latin typeface="+mn-lt"/>
          <a:ea typeface="+mn-ea"/>
          <a:cs typeface="+mn-cs"/>
        </a:defRPr>
      </a:lvl1pPr>
      <a:lvl2pPr marL="640080" indent="-274320" algn="l" rtl="0" eaLnBrk="1" latinLnBrk="0" hangingPunct="1">
        <a:spcBef>
          <a:spcPts val="300"/>
        </a:spcBef>
        <a:buClr>
          <a:schemeClr val="accent2">
            <a:shade val="75000"/>
          </a:schemeClr>
        </a:buClr>
        <a:buSzPct val="85000"/>
        <a:buFont typeface="Wingdings 2"/>
        <a:buChar char=""/>
        <a:defRPr kumimoji="0" sz="2400" kern="1200">
          <a:solidFill>
            <a:schemeClr val="tx2"/>
          </a:solidFill>
          <a:latin typeface="+mn-lt"/>
          <a:ea typeface="+mn-ea"/>
          <a:cs typeface="+mn-cs"/>
        </a:defRPr>
      </a:lvl2pPr>
      <a:lvl3pPr marL="1005840" indent="-228600" algn="l" rtl="0" eaLnBrk="1" latinLnBrk="0" hangingPunct="1">
        <a:spcBef>
          <a:spcPts val="300"/>
        </a:spcBef>
        <a:buClr>
          <a:schemeClr val="accent2">
            <a:shade val="50000"/>
          </a:schemeClr>
        </a:buClr>
        <a:buSzPct val="85000"/>
        <a:buFont typeface="Wingdings 2"/>
        <a:buChar char=""/>
        <a:defRPr kumimoji="0" sz="2100" kern="1200">
          <a:solidFill>
            <a:schemeClr val="tx1"/>
          </a:solidFill>
          <a:latin typeface="+mn-lt"/>
          <a:ea typeface="+mn-ea"/>
          <a:cs typeface="+mn-cs"/>
        </a:defRPr>
      </a:lvl3pPr>
      <a:lvl4pPr marL="1280160" indent="-228600" algn="l" rtl="0" eaLnBrk="1" latinLnBrk="0" hangingPunct="1">
        <a:spcBef>
          <a:spcPts val="300"/>
        </a:spcBef>
        <a:buClr>
          <a:schemeClr val="accent2">
            <a:shade val="75000"/>
          </a:schemeClr>
        </a:buClr>
        <a:buSzPct val="85000"/>
        <a:buFont typeface="Wingdings 2" pitchFamily="18" charset="2"/>
        <a:buChar char=""/>
        <a:defRPr kumimoji="0" sz="1900" kern="1200">
          <a:solidFill>
            <a:schemeClr val="tx1"/>
          </a:solidFill>
          <a:latin typeface="+mn-lt"/>
          <a:ea typeface="+mn-ea"/>
          <a:cs typeface="+mn-cs"/>
        </a:defRPr>
      </a:lvl4pPr>
      <a:lvl5pPr marL="1554480" indent="-228600" algn="l" rtl="0" eaLnBrk="1" latinLnBrk="0" hangingPunct="1">
        <a:spcBef>
          <a:spcPts val="340"/>
        </a:spcBef>
        <a:buClr>
          <a:schemeClr val="accent2">
            <a:shade val="75000"/>
          </a:schemeClr>
        </a:buClr>
        <a:buSzPct val="85000"/>
        <a:buFont typeface="Wingdings 2" pitchFamily="18" charset="2"/>
        <a:buChar char=""/>
        <a:defRPr kumimoji="0" sz="1600" kern="1200">
          <a:solidFill>
            <a:schemeClr val="tx1"/>
          </a:solidFill>
          <a:latin typeface="+mn-lt"/>
          <a:ea typeface="+mn-ea"/>
          <a:cs typeface="+mn-cs"/>
        </a:defRPr>
      </a:lvl5pPr>
      <a:lvl6pPr marL="1828800" indent="-228600" algn="l" rtl="0" eaLnBrk="1" latinLnBrk="0" hangingPunct="1">
        <a:spcBef>
          <a:spcPts val="340"/>
        </a:spcBef>
        <a:buClr>
          <a:schemeClr val="accent2">
            <a:shade val="75000"/>
          </a:schemeClr>
        </a:buClr>
        <a:buSzPct val="85000"/>
        <a:buFont typeface="Wingdings 2" pitchFamily="18" charset="2"/>
        <a:buChar char="?"/>
        <a:defRPr kumimoji="0" sz="1700" kern="1200">
          <a:solidFill>
            <a:schemeClr val="tx1"/>
          </a:solidFill>
          <a:latin typeface="+mn-lt"/>
          <a:ea typeface="+mn-ea"/>
          <a:cs typeface="+mn-cs"/>
        </a:defRPr>
      </a:lvl6pPr>
      <a:lvl7pPr marL="2011680" indent="-182880" algn="l" rtl="0" eaLnBrk="1" latinLnBrk="0" hangingPunct="1">
        <a:spcBef>
          <a:spcPts val="340"/>
        </a:spcBef>
        <a:buClr>
          <a:schemeClr val="accent2">
            <a:shade val="75000"/>
          </a:schemeClr>
        </a:buClr>
        <a:buSzPct val="85000"/>
        <a:buFont typeface="Wingdings 2" pitchFamily="18" charset="2"/>
        <a:buChar char="?"/>
        <a:defRPr kumimoji="0" sz="1600" kern="1200" baseline="0">
          <a:solidFill>
            <a:schemeClr val="tx1"/>
          </a:solidFill>
          <a:latin typeface="+mn-lt"/>
          <a:ea typeface="+mn-ea"/>
          <a:cs typeface="+mn-cs"/>
        </a:defRPr>
      </a:lvl7pPr>
      <a:lvl8pPr marL="228600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8pPr>
      <a:lvl9pPr marL="256032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slide" Target="slide3.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slide" Target="slide3.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slide" Target="slide3.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slide" Target="slide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slide" Target="slide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8" Type="http://schemas.openxmlformats.org/officeDocument/2006/relationships/slide" Target="slide10.xml"/><Relationship Id="rId13" Type="http://schemas.openxmlformats.org/officeDocument/2006/relationships/slide" Target="slide15.xml"/><Relationship Id="rId3" Type="http://schemas.openxmlformats.org/officeDocument/2006/relationships/slide" Target="slide5.xml"/><Relationship Id="rId7" Type="http://schemas.openxmlformats.org/officeDocument/2006/relationships/slide" Target="slide9.xml"/><Relationship Id="rId12" Type="http://schemas.openxmlformats.org/officeDocument/2006/relationships/slide" Target="slide14.xml"/><Relationship Id="rId2" Type="http://schemas.openxmlformats.org/officeDocument/2006/relationships/slide" Target="slide4.xml"/><Relationship Id="rId1" Type="http://schemas.openxmlformats.org/officeDocument/2006/relationships/slideLayout" Target="../slideLayouts/slideLayout2.xml"/><Relationship Id="rId6" Type="http://schemas.openxmlformats.org/officeDocument/2006/relationships/slide" Target="slide8.xml"/><Relationship Id="rId11" Type="http://schemas.openxmlformats.org/officeDocument/2006/relationships/slide" Target="slide13.xml"/><Relationship Id="rId5" Type="http://schemas.openxmlformats.org/officeDocument/2006/relationships/slide" Target="slide7.xml"/><Relationship Id="rId10" Type="http://schemas.openxmlformats.org/officeDocument/2006/relationships/slide" Target="slide12.xml"/><Relationship Id="rId4" Type="http://schemas.openxmlformats.org/officeDocument/2006/relationships/slide" Target="slide6.xml"/><Relationship Id="rId9" Type="http://schemas.openxmlformats.org/officeDocument/2006/relationships/slide" Target="slide11.xml"/></Relationships>
</file>

<file path=ppt/slides/_rels/slide4.xml.rels><?xml version="1.0" encoding="UTF-8" standalone="yes"?>
<Relationships xmlns="http://schemas.openxmlformats.org/package/2006/relationships"><Relationship Id="rId2" Type="http://schemas.openxmlformats.org/officeDocument/2006/relationships/slide" Target="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slide" Target="slide3.xml"/><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slide" Target="slide3.xml"/><Relationship Id="rId1" Type="http://schemas.openxmlformats.org/officeDocument/2006/relationships/slideLayout" Target="../slideLayouts/slideLayout2.xml"/><Relationship Id="rId4" Type="http://schemas.openxmlformats.org/officeDocument/2006/relationships/image" Target="../media/image7.jpeg"/></Relationships>
</file>

<file path=ppt/slides/_rels/slide7.xml.rels><?xml version="1.0" encoding="UTF-8" standalone="yes"?>
<Relationships xmlns="http://schemas.openxmlformats.org/package/2006/relationships"><Relationship Id="rId3" Type="http://schemas.openxmlformats.org/officeDocument/2006/relationships/image" Target="../media/image8.gif"/><Relationship Id="rId2" Type="http://schemas.openxmlformats.org/officeDocument/2006/relationships/slide" Target="slide3.xml"/><Relationship Id="rId1" Type="http://schemas.openxmlformats.org/officeDocument/2006/relationships/slideLayout" Target="../slideLayouts/slideLayout2.xml"/><Relationship Id="rId4" Type="http://schemas.openxmlformats.org/officeDocument/2006/relationships/image" Target="../media/image9.jpeg"/></Relationships>
</file>

<file path=ppt/slides/_rels/slide8.xml.rels><?xml version="1.0" encoding="UTF-8" standalone="yes"?>
<Relationships xmlns="http://schemas.openxmlformats.org/package/2006/relationships"><Relationship Id="rId2" Type="http://schemas.openxmlformats.org/officeDocument/2006/relationships/slide" Target="slide3.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slide" Target="slide3.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Alt Başlık"/>
          <p:cNvSpPr>
            <a:spLocks noGrp="1"/>
          </p:cNvSpPr>
          <p:nvPr>
            <p:ph type="subTitle" idx="1"/>
          </p:nvPr>
        </p:nvSpPr>
        <p:spPr/>
        <p:txBody>
          <a:bodyPr/>
          <a:lstStyle/>
          <a:p>
            <a:r>
              <a:rPr lang="tr-TR" b="1" dirty="0" smtClean="0"/>
              <a:t>SİNAN ÖZAT</a:t>
            </a:r>
          </a:p>
          <a:p>
            <a:r>
              <a:rPr lang="tr-TR" b="1" dirty="0" smtClean="0"/>
              <a:t>105226009</a:t>
            </a:r>
          </a:p>
          <a:p>
            <a:endParaRPr lang="tr-TR" b="1" dirty="0" smtClean="0"/>
          </a:p>
          <a:p>
            <a:endParaRPr lang="tr-TR" b="1" dirty="0" smtClean="0"/>
          </a:p>
          <a:p>
            <a:endParaRPr lang="tr-TR" b="1" dirty="0" smtClean="0"/>
          </a:p>
        </p:txBody>
      </p:sp>
      <p:sp>
        <p:nvSpPr>
          <p:cNvPr id="2" name="1 Başlık"/>
          <p:cNvSpPr>
            <a:spLocks noGrp="1"/>
          </p:cNvSpPr>
          <p:nvPr>
            <p:ph type="ctrTitle"/>
          </p:nvPr>
        </p:nvSpPr>
        <p:spPr/>
        <p:txBody>
          <a:bodyPr/>
          <a:lstStyle/>
          <a:p>
            <a:r>
              <a:rPr lang="tr-TR" b="1" dirty="0" smtClean="0">
                <a:solidFill>
                  <a:srgbClr val="FFC000"/>
                </a:solidFill>
              </a:rPr>
              <a:t>TEFTİŞ TÜRLERİ VE TEFTİŞ İLKELERİ</a:t>
            </a:r>
            <a:endParaRPr lang="tr-TR" b="1" dirty="0">
              <a:solidFill>
                <a:srgbClr val="FFC000"/>
              </a:solidFill>
            </a:endParaRPr>
          </a:p>
        </p:txBody>
      </p:sp>
    </p:spTree>
  </p:cSld>
  <p:clrMapOvr>
    <a:masterClrMapping/>
  </p:clrMapOvr>
  <p:transition>
    <p:random/>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İçerik Yer Tutucusu"/>
          <p:cNvSpPr>
            <a:spLocks noGrp="1"/>
          </p:cNvSpPr>
          <p:nvPr>
            <p:ph idx="1"/>
          </p:nvPr>
        </p:nvSpPr>
        <p:spPr/>
        <p:txBody>
          <a:bodyPr/>
          <a:lstStyle/>
          <a:p>
            <a:r>
              <a:rPr lang="tr-TR" b="1" dirty="0" smtClean="0">
                <a:solidFill>
                  <a:srgbClr val="FFC000"/>
                </a:solidFill>
              </a:rPr>
              <a:t>İç Teftiş: </a:t>
            </a:r>
            <a:r>
              <a:rPr lang="tr-TR" dirty="0" smtClean="0"/>
              <a:t>Kurumun kendi müfettişleri tarafından yapılır. Yönetimin planını uygulayan görevlilerin işlerini teftiş ve denetlemedir. </a:t>
            </a:r>
          </a:p>
          <a:p>
            <a:endParaRPr lang="tr-TR" dirty="0" smtClean="0"/>
          </a:p>
          <a:p>
            <a:r>
              <a:rPr lang="tr-TR" b="1" dirty="0" smtClean="0">
                <a:solidFill>
                  <a:srgbClr val="FFC000"/>
                </a:solidFill>
              </a:rPr>
              <a:t>Dış Teftiş: </a:t>
            </a:r>
            <a:r>
              <a:rPr lang="tr-TR" dirty="0" smtClean="0"/>
              <a:t>Kanunları sorumluluk yüklediği vatandaşlar veya kurumların işlerini teftiş ve denetlemedir. Başka kurumların müfettişleri tarafından yapılır. Kurum amaçları ile yapılan çalışma ve sonuçları karşılaştırılır.</a:t>
            </a:r>
            <a:endParaRPr lang="tr-TR" dirty="0"/>
          </a:p>
        </p:txBody>
      </p:sp>
      <p:sp>
        <p:nvSpPr>
          <p:cNvPr id="3" name="2 Başlık"/>
          <p:cNvSpPr>
            <a:spLocks noGrp="1"/>
          </p:cNvSpPr>
          <p:nvPr>
            <p:ph type="title"/>
          </p:nvPr>
        </p:nvSpPr>
        <p:spPr/>
        <p:txBody>
          <a:bodyPr>
            <a:normAutofit fontScale="90000"/>
          </a:bodyPr>
          <a:lstStyle/>
          <a:p>
            <a:r>
              <a:rPr lang="tr-TR" sz="4000" dirty="0" smtClean="0">
                <a:solidFill>
                  <a:srgbClr val="FFC000"/>
                </a:solidFill>
                <a:latin typeface="Gill Sans Ultra Bold" pitchFamily="34" charset="0"/>
              </a:rPr>
              <a:t>Teftiş Birimlerine Verilen Görevlere Göre Teftiş</a:t>
            </a:r>
            <a:endParaRPr lang="tr-TR" dirty="0"/>
          </a:p>
        </p:txBody>
      </p:sp>
      <p:sp>
        <p:nvSpPr>
          <p:cNvPr id="4" name="3 Komut Düğmesi: Giriş">
            <a:hlinkClick r:id="rId2" action="ppaction://hlinksldjump" highlightClick="1"/>
          </p:cNvPr>
          <p:cNvSpPr/>
          <p:nvPr/>
        </p:nvSpPr>
        <p:spPr>
          <a:xfrm>
            <a:off x="8460432" y="6165304"/>
            <a:ext cx="288032" cy="288032"/>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Tree>
  </p:cSld>
  <p:clrMapOvr>
    <a:masterClrMapping/>
  </p:clrMapOvr>
  <p:transition>
    <p:cover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wipe(down)">
                                      <p:cBhvr>
                                        <p:cTn id="7" dur="580">
                                          <p:stCondLst>
                                            <p:cond delay="0"/>
                                          </p:stCondLst>
                                        </p:cTn>
                                        <p:tgtEl>
                                          <p:spTgt spid="2">
                                            <p:txEl>
                                              <p:pRg st="0" end="0"/>
                                            </p:txEl>
                                          </p:spTgt>
                                        </p:tgtEl>
                                      </p:cBhvr>
                                    </p:animEffect>
                                    <p:anim calcmode="lin" valueType="num">
                                      <p:cBhvr>
                                        <p:cTn id="8" dur="1822" tmFilter="0,0; 0.14,0.36; 0.43,0.73; 0.71,0.91; 1.0,1.0">
                                          <p:stCondLst>
                                            <p:cond delay="0"/>
                                          </p:stCondLst>
                                        </p:cTn>
                                        <p:tgtEl>
                                          <p:spTgt spid="2">
                                            <p:txEl>
                                              <p:pRg st="0" end="0"/>
                                            </p:txEl>
                                          </p:spTgt>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2">
                                            <p:txEl>
                                              <p:pRg st="0" end="0"/>
                                            </p:txEl>
                                          </p:spTgt>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2">
                                            <p:txEl>
                                              <p:pRg st="0" end="0"/>
                                            </p:txEl>
                                          </p:spTgt>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2">
                                            <p:txEl>
                                              <p:pRg st="0" end="0"/>
                                            </p:txEl>
                                          </p:spTgt>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2">
                                            <p:txEl>
                                              <p:pRg st="0" end="0"/>
                                            </p:txEl>
                                          </p:spTgt>
                                        </p:tgtEl>
                                        <p:attrNameLst>
                                          <p:attrName>ppt_y</p:attrName>
                                        </p:attrNameLst>
                                      </p:cBhvr>
                                      <p:tavLst>
                                        <p:tav tm="0" fmla="#ppt_y-sin(pi*$)/81">
                                          <p:val>
                                            <p:fltVal val="0"/>
                                          </p:val>
                                        </p:tav>
                                        <p:tav tm="100000">
                                          <p:val>
                                            <p:fltVal val="1"/>
                                          </p:val>
                                        </p:tav>
                                      </p:tavLst>
                                    </p:anim>
                                    <p:animScale>
                                      <p:cBhvr>
                                        <p:cTn id="13" dur="26">
                                          <p:stCondLst>
                                            <p:cond delay="650"/>
                                          </p:stCondLst>
                                        </p:cTn>
                                        <p:tgtEl>
                                          <p:spTgt spid="2">
                                            <p:txEl>
                                              <p:pRg st="0" end="0"/>
                                            </p:txEl>
                                          </p:spTgt>
                                        </p:tgtEl>
                                      </p:cBhvr>
                                      <p:to x="100000" y="60000"/>
                                    </p:animScale>
                                    <p:animScale>
                                      <p:cBhvr>
                                        <p:cTn id="14" dur="166" decel="50000">
                                          <p:stCondLst>
                                            <p:cond delay="676"/>
                                          </p:stCondLst>
                                        </p:cTn>
                                        <p:tgtEl>
                                          <p:spTgt spid="2">
                                            <p:txEl>
                                              <p:pRg st="0" end="0"/>
                                            </p:txEl>
                                          </p:spTgt>
                                        </p:tgtEl>
                                      </p:cBhvr>
                                      <p:to x="100000" y="100000"/>
                                    </p:animScale>
                                    <p:animScale>
                                      <p:cBhvr>
                                        <p:cTn id="15" dur="26">
                                          <p:stCondLst>
                                            <p:cond delay="1312"/>
                                          </p:stCondLst>
                                        </p:cTn>
                                        <p:tgtEl>
                                          <p:spTgt spid="2">
                                            <p:txEl>
                                              <p:pRg st="0" end="0"/>
                                            </p:txEl>
                                          </p:spTgt>
                                        </p:tgtEl>
                                      </p:cBhvr>
                                      <p:to x="100000" y="80000"/>
                                    </p:animScale>
                                    <p:animScale>
                                      <p:cBhvr>
                                        <p:cTn id="16" dur="166" decel="50000">
                                          <p:stCondLst>
                                            <p:cond delay="1338"/>
                                          </p:stCondLst>
                                        </p:cTn>
                                        <p:tgtEl>
                                          <p:spTgt spid="2">
                                            <p:txEl>
                                              <p:pRg st="0" end="0"/>
                                            </p:txEl>
                                          </p:spTgt>
                                        </p:tgtEl>
                                      </p:cBhvr>
                                      <p:to x="100000" y="100000"/>
                                    </p:animScale>
                                    <p:animScale>
                                      <p:cBhvr>
                                        <p:cTn id="17" dur="26">
                                          <p:stCondLst>
                                            <p:cond delay="1642"/>
                                          </p:stCondLst>
                                        </p:cTn>
                                        <p:tgtEl>
                                          <p:spTgt spid="2">
                                            <p:txEl>
                                              <p:pRg st="0" end="0"/>
                                            </p:txEl>
                                          </p:spTgt>
                                        </p:tgtEl>
                                      </p:cBhvr>
                                      <p:to x="100000" y="90000"/>
                                    </p:animScale>
                                    <p:animScale>
                                      <p:cBhvr>
                                        <p:cTn id="18" dur="166" decel="50000">
                                          <p:stCondLst>
                                            <p:cond delay="1668"/>
                                          </p:stCondLst>
                                        </p:cTn>
                                        <p:tgtEl>
                                          <p:spTgt spid="2">
                                            <p:txEl>
                                              <p:pRg st="0" end="0"/>
                                            </p:txEl>
                                          </p:spTgt>
                                        </p:tgtEl>
                                      </p:cBhvr>
                                      <p:to x="100000" y="100000"/>
                                    </p:animScale>
                                    <p:animScale>
                                      <p:cBhvr>
                                        <p:cTn id="19" dur="26">
                                          <p:stCondLst>
                                            <p:cond delay="1808"/>
                                          </p:stCondLst>
                                        </p:cTn>
                                        <p:tgtEl>
                                          <p:spTgt spid="2">
                                            <p:txEl>
                                              <p:pRg st="0" end="0"/>
                                            </p:txEl>
                                          </p:spTgt>
                                        </p:tgtEl>
                                      </p:cBhvr>
                                      <p:to x="100000" y="95000"/>
                                    </p:animScale>
                                    <p:animScale>
                                      <p:cBhvr>
                                        <p:cTn id="20" dur="166" decel="50000">
                                          <p:stCondLst>
                                            <p:cond delay="1834"/>
                                          </p:stCondLst>
                                        </p:cTn>
                                        <p:tgtEl>
                                          <p:spTgt spid="2">
                                            <p:txEl>
                                              <p:pRg st="0" end="0"/>
                                            </p:txEl>
                                          </p:spTgt>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26" presetClass="entr" presetSubtype="0" fill="hold" nodeType="clickEffect">
                                  <p:stCondLst>
                                    <p:cond delay="0"/>
                                  </p:stCondLst>
                                  <p:childTnLst>
                                    <p:set>
                                      <p:cBhvr>
                                        <p:cTn id="24" dur="1" fill="hold">
                                          <p:stCondLst>
                                            <p:cond delay="0"/>
                                          </p:stCondLst>
                                        </p:cTn>
                                        <p:tgtEl>
                                          <p:spTgt spid="2">
                                            <p:txEl>
                                              <p:pRg st="2" end="2"/>
                                            </p:txEl>
                                          </p:spTgt>
                                        </p:tgtEl>
                                        <p:attrNameLst>
                                          <p:attrName>style.visibility</p:attrName>
                                        </p:attrNameLst>
                                      </p:cBhvr>
                                      <p:to>
                                        <p:strVal val="visible"/>
                                      </p:to>
                                    </p:set>
                                    <p:animEffect transition="in" filter="wipe(down)">
                                      <p:cBhvr>
                                        <p:cTn id="25" dur="580">
                                          <p:stCondLst>
                                            <p:cond delay="0"/>
                                          </p:stCondLst>
                                        </p:cTn>
                                        <p:tgtEl>
                                          <p:spTgt spid="2">
                                            <p:txEl>
                                              <p:pRg st="2" end="2"/>
                                            </p:txEl>
                                          </p:spTgt>
                                        </p:tgtEl>
                                      </p:cBhvr>
                                    </p:animEffect>
                                    <p:anim calcmode="lin" valueType="num">
                                      <p:cBhvr>
                                        <p:cTn id="26" dur="1822" tmFilter="0,0; 0.14,0.36; 0.43,0.73; 0.71,0.91; 1.0,1.0">
                                          <p:stCondLst>
                                            <p:cond delay="0"/>
                                          </p:stCondLst>
                                        </p:cTn>
                                        <p:tgtEl>
                                          <p:spTgt spid="2">
                                            <p:txEl>
                                              <p:pRg st="2" end="2"/>
                                            </p:txEl>
                                          </p:spTgt>
                                        </p:tgtEl>
                                        <p:attrNameLst>
                                          <p:attrName>ppt_x</p:attrName>
                                        </p:attrNameLst>
                                      </p:cBhvr>
                                      <p:tavLst>
                                        <p:tav tm="0">
                                          <p:val>
                                            <p:strVal val="#ppt_x-0.25"/>
                                          </p:val>
                                        </p:tav>
                                        <p:tav tm="100000">
                                          <p:val>
                                            <p:strVal val="#ppt_x"/>
                                          </p:val>
                                        </p:tav>
                                      </p:tavLst>
                                    </p:anim>
                                    <p:anim calcmode="lin" valueType="num">
                                      <p:cBhvr>
                                        <p:cTn id="27" dur="664" tmFilter="0.0,0.0; 0.25,0.07; 0.50,0.2; 0.75,0.467; 1.0,1.0">
                                          <p:stCondLst>
                                            <p:cond delay="0"/>
                                          </p:stCondLst>
                                        </p:cTn>
                                        <p:tgtEl>
                                          <p:spTgt spid="2">
                                            <p:txEl>
                                              <p:pRg st="2" end="2"/>
                                            </p:txEl>
                                          </p:spTgt>
                                        </p:tgtEl>
                                        <p:attrNameLst>
                                          <p:attrName>ppt_y</p:attrName>
                                        </p:attrNameLst>
                                      </p:cBhvr>
                                      <p:tavLst>
                                        <p:tav tm="0" fmla="#ppt_y-sin(pi*$)/3">
                                          <p:val>
                                            <p:fltVal val="0.5"/>
                                          </p:val>
                                        </p:tav>
                                        <p:tav tm="100000">
                                          <p:val>
                                            <p:fltVal val="1"/>
                                          </p:val>
                                        </p:tav>
                                      </p:tavLst>
                                    </p:anim>
                                    <p:anim calcmode="lin" valueType="num">
                                      <p:cBhvr>
                                        <p:cTn id="28" dur="664" tmFilter="0, 0; 0.125,0.2665; 0.25,0.4; 0.375,0.465; 0.5,0.5;  0.625,0.535; 0.75,0.6; 0.875,0.7335; 1,1">
                                          <p:stCondLst>
                                            <p:cond delay="664"/>
                                          </p:stCondLst>
                                        </p:cTn>
                                        <p:tgtEl>
                                          <p:spTgt spid="2">
                                            <p:txEl>
                                              <p:pRg st="2" end="2"/>
                                            </p:txEl>
                                          </p:spTgt>
                                        </p:tgtEl>
                                        <p:attrNameLst>
                                          <p:attrName>ppt_y</p:attrName>
                                        </p:attrNameLst>
                                      </p:cBhvr>
                                      <p:tavLst>
                                        <p:tav tm="0" fmla="#ppt_y-sin(pi*$)/9">
                                          <p:val>
                                            <p:fltVal val="0"/>
                                          </p:val>
                                        </p:tav>
                                        <p:tav tm="100000">
                                          <p:val>
                                            <p:fltVal val="1"/>
                                          </p:val>
                                        </p:tav>
                                      </p:tavLst>
                                    </p:anim>
                                    <p:anim calcmode="lin" valueType="num">
                                      <p:cBhvr>
                                        <p:cTn id="29" dur="332" tmFilter="0, 0; 0.125,0.2665; 0.25,0.4; 0.375,0.465; 0.5,0.5;  0.625,0.535; 0.75,0.6; 0.875,0.7335; 1,1">
                                          <p:stCondLst>
                                            <p:cond delay="1324"/>
                                          </p:stCondLst>
                                        </p:cTn>
                                        <p:tgtEl>
                                          <p:spTgt spid="2">
                                            <p:txEl>
                                              <p:pRg st="2" end="2"/>
                                            </p:txEl>
                                          </p:spTgt>
                                        </p:tgtEl>
                                        <p:attrNameLst>
                                          <p:attrName>ppt_y</p:attrName>
                                        </p:attrNameLst>
                                      </p:cBhvr>
                                      <p:tavLst>
                                        <p:tav tm="0" fmla="#ppt_y-sin(pi*$)/27">
                                          <p:val>
                                            <p:fltVal val="0"/>
                                          </p:val>
                                        </p:tav>
                                        <p:tav tm="100000">
                                          <p:val>
                                            <p:fltVal val="1"/>
                                          </p:val>
                                        </p:tav>
                                      </p:tavLst>
                                    </p:anim>
                                    <p:anim calcmode="lin" valueType="num">
                                      <p:cBhvr>
                                        <p:cTn id="30" dur="164" tmFilter="0, 0; 0.125,0.2665; 0.25,0.4; 0.375,0.465; 0.5,0.5;  0.625,0.535; 0.75,0.6; 0.875,0.7335; 1,1">
                                          <p:stCondLst>
                                            <p:cond delay="1656"/>
                                          </p:stCondLst>
                                        </p:cTn>
                                        <p:tgtEl>
                                          <p:spTgt spid="2">
                                            <p:txEl>
                                              <p:pRg st="2" end="2"/>
                                            </p:txEl>
                                          </p:spTgt>
                                        </p:tgtEl>
                                        <p:attrNameLst>
                                          <p:attrName>ppt_y</p:attrName>
                                        </p:attrNameLst>
                                      </p:cBhvr>
                                      <p:tavLst>
                                        <p:tav tm="0" fmla="#ppt_y-sin(pi*$)/81">
                                          <p:val>
                                            <p:fltVal val="0"/>
                                          </p:val>
                                        </p:tav>
                                        <p:tav tm="100000">
                                          <p:val>
                                            <p:fltVal val="1"/>
                                          </p:val>
                                        </p:tav>
                                      </p:tavLst>
                                    </p:anim>
                                    <p:animScale>
                                      <p:cBhvr>
                                        <p:cTn id="31" dur="26">
                                          <p:stCondLst>
                                            <p:cond delay="650"/>
                                          </p:stCondLst>
                                        </p:cTn>
                                        <p:tgtEl>
                                          <p:spTgt spid="2">
                                            <p:txEl>
                                              <p:pRg st="2" end="2"/>
                                            </p:txEl>
                                          </p:spTgt>
                                        </p:tgtEl>
                                      </p:cBhvr>
                                      <p:to x="100000" y="60000"/>
                                    </p:animScale>
                                    <p:animScale>
                                      <p:cBhvr>
                                        <p:cTn id="32" dur="166" decel="50000">
                                          <p:stCondLst>
                                            <p:cond delay="676"/>
                                          </p:stCondLst>
                                        </p:cTn>
                                        <p:tgtEl>
                                          <p:spTgt spid="2">
                                            <p:txEl>
                                              <p:pRg st="2" end="2"/>
                                            </p:txEl>
                                          </p:spTgt>
                                        </p:tgtEl>
                                      </p:cBhvr>
                                      <p:to x="100000" y="100000"/>
                                    </p:animScale>
                                    <p:animScale>
                                      <p:cBhvr>
                                        <p:cTn id="33" dur="26">
                                          <p:stCondLst>
                                            <p:cond delay="1312"/>
                                          </p:stCondLst>
                                        </p:cTn>
                                        <p:tgtEl>
                                          <p:spTgt spid="2">
                                            <p:txEl>
                                              <p:pRg st="2" end="2"/>
                                            </p:txEl>
                                          </p:spTgt>
                                        </p:tgtEl>
                                      </p:cBhvr>
                                      <p:to x="100000" y="80000"/>
                                    </p:animScale>
                                    <p:animScale>
                                      <p:cBhvr>
                                        <p:cTn id="34" dur="166" decel="50000">
                                          <p:stCondLst>
                                            <p:cond delay="1338"/>
                                          </p:stCondLst>
                                        </p:cTn>
                                        <p:tgtEl>
                                          <p:spTgt spid="2">
                                            <p:txEl>
                                              <p:pRg st="2" end="2"/>
                                            </p:txEl>
                                          </p:spTgt>
                                        </p:tgtEl>
                                      </p:cBhvr>
                                      <p:to x="100000" y="100000"/>
                                    </p:animScale>
                                    <p:animScale>
                                      <p:cBhvr>
                                        <p:cTn id="35" dur="26">
                                          <p:stCondLst>
                                            <p:cond delay="1642"/>
                                          </p:stCondLst>
                                        </p:cTn>
                                        <p:tgtEl>
                                          <p:spTgt spid="2">
                                            <p:txEl>
                                              <p:pRg st="2" end="2"/>
                                            </p:txEl>
                                          </p:spTgt>
                                        </p:tgtEl>
                                      </p:cBhvr>
                                      <p:to x="100000" y="90000"/>
                                    </p:animScale>
                                    <p:animScale>
                                      <p:cBhvr>
                                        <p:cTn id="36" dur="166" decel="50000">
                                          <p:stCondLst>
                                            <p:cond delay="1668"/>
                                          </p:stCondLst>
                                        </p:cTn>
                                        <p:tgtEl>
                                          <p:spTgt spid="2">
                                            <p:txEl>
                                              <p:pRg st="2" end="2"/>
                                            </p:txEl>
                                          </p:spTgt>
                                        </p:tgtEl>
                                      </p:cBhvr>
                                      <p:to x="100000" y="100000"/>
                                    </p:animScale>
                                    <p:animScale>
                                      <p:cBhvr>
                                        <p:cTn id="37" dur="26">
                                          <p:stCondLst>
                                            <p:cond delay="1808"/>
                                          </p:stCondLst>
                                        </p:cTn>
                                        <p:tgtEl>
                                          <p:spTgt spid="2">
                                            <p:txEl>
                                              <p:pRg st="2" end="2"/>
                                            </p:txEl>
                                          </p:spTgt>
                                        </p:tgtEl>
                                      </p:cBhvr>
                                      <p:to x="100000" y="95000"/>
                                    </p:animScale>
                                    <p:animScale>
                                      <p:cBhvr>
                                        <p:cTn id="38" dur="166" decel="50000">
                                          <p:stCondLst>
                                            <p:cond delay="1834"/>
                                          </p:stCondLst>
                                        </p:cTn>
                                        <p:tgtEl>
                                          <p:spTgt spid="2">
                                            <p:txEl>
                                              <p:pRg st="2" end="2"/>
                                            </p:txEl>
                                          </p:spTgt>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İçerik Yer Tutucusu"/>
          <p:cNvSpPr>
            <a:spLocks noGrp="1"/>
          </p:cNvSpPr>
          <p:nvPr>
            <p:ph idx="1"/>
          </p:nvPr>
        </p:nvSpPr>
        <p:spPr/>
        <p:txBody>
          <a:bodyPr/>
          <a:lstStyle/>
          <a:p>
            <a:r>
              <a:rPr lang="tr-TR" b="1" dirty="0" smtClean="0">
                <a:solidFill>
                  <a:srgbClr val="FFC000"/>
                </a:solidFill>
              </a:rPr>
              <a:t>Teknik Teftiş: </a:t>
            </a:r>
            <a:r>
              <a:rPr lang="tr-TR" dirty="0" smtClean="0"/>
              <a:t>Alandan gelen müfettişler tarafından yapılır. Branşlara, alanlara, mesleklere, işin yapımında uygulanan yöntemlere, Ürün ile ilgili norm ve standartlara önem verilir.</a:t>
            </a:r>
          </a:p>
          <a:p>
            <a:endParaRPr lang="tr-TR" dirty="0" smtClean="0"/>
          </a:p>
          <a:p>
            <a:r>
              <a:rPr lang="tr-TR" b="1" dirty="0" smtClean="0">
                <a:solidFill>
                  <a:srgbClr val="FFC000"/>
                </a:solidFill>
              </a:rPr>
              <a:t>Yönetsel Teftiş: </a:t>
            </a:r>
            <a:r>
              <a:rPr lang="tr-TR" dirty="0" smtClean="0"/>
              <a:t>İdari Teftiş adı verilen bu teftiş, sistemin işleyişinin kurallara uygunluğuna, kaynaklardan yararlanma şekline, sistemin tümüne ve ilişkilerine yöneliktir. </a:t>
            </a:r>
            <a:endParaRPr lang="tr-TR" dirty="0"/>
          </a:p>
        </p:txBody>
      </p:sp>
      <p:sp>
        <p:nvSpPr>
          <p:cNvPr id="3" name="2 Başlık"/>
          <p:cNvSpPr>
            <a:spLocks noGrp="1"/>
          </p:cNvSpPr>
          <p:nvPr>
            <p:ph type="title"/>
          </p:nvPr>
        </p:nvSpPr>
        <p:spPr/>
        <p:txBody>
          <a:bodyPr>
            <a:normAutofit fontScale="90000"/>
          </a:bodyPr>
          <a:lstStyle/>
          <a:p>
            <a:r>
              <a:rPr lang="tr-TR" sz="4000" dirty="0" smtClean="0">
                <a:solidFill>
                  <a:srgbClr val="FFC000"/>
                </a:solidFill>
                <a:latin typeface="Gill Sans Ultra Bold" pitchFamily="34" charset="0"/>
              </a:rPr>
              <a:t>Yapılacak işlemlerin Niteligine Göre Teftiş</a:t>
            </a:r>
            <a:endParaRPr lang="tr-TR" dirty="0"/>
          </a:p>
        </p:txBody>
      </p:sp>
      <p:sp>
        <p:nvSpPr>
          <p:cNvPr id="4" name="3 Komut Düğmesi: Giriş">
            <a:hlinkClick r:id="rId2" action="ppaction://hlinksldjump" highlightClick="1"/>
          </p:cNvPr>
          <p:cNvSpPr/>
          <p:nvPr/>
        </p:nvSpPr>
        <p:spPr>
          <a:xfrm>
            <a:off x="8460432" y="6165304"/>
            <a:ext cx="288032" cy="288032"/>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Tree>
  </p:cSld>
  <p:clrMapOvr>
    <a:masterClrMapping/>
  </p:clrMapOvr>
  <p:transition>
    <p:cover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9"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p:cTn id="7" dur="1000" fill="hold"/>
                                        <p:tgtEl>
                                          <p:spTgt spid="2">
                                            <p:txEl>
                                              <p:pRg st="0" end="0"/>
                                            </p:txEl>
                                          </p:spTgt>
                                        </p:tgtEl>
                                        <p:attrNameLst>
                                          <p:attrName>ppt_x</p:attrName>
                                        </p:attrNameLst>
                                      </p:cBhvr>
                                      <p:tavLst>
                                        <p:tav tm="0">
                                          <p:val>
                                            <p:strVal val="#ppt_x-.2"/>
                                          </p:val>
                                        </p:tav>
                                        <p:tav tm="100000">
                                          <p:val>
                                            <p:strVal val="#ppt_x"/>
                                          </p:val>
                                        </p:tav>
                                      </p:tavLst>
                                    </p:anim>
                                    <p:anim calcmode="lin" valueType="num">
                                      <p:cBhvr>
                                        <p:cTn id="8" dur="1000" fill="hold"/>
                                        <p:tgtEl>
                                          <p:spTgt spid="2">
                                            <p:txEl>
                                              <p:pRg st="0" end="0"/>
                                            </p:txEl>
                                          </p:spTgt>
                                        </p:tgtEl>
                                        <p:attrNameLst>
                                          <p:attrName>ppt_y</p:attrName>
                                        </p:attrNameLst>
                                      </p:cBhvr>
                                      <p:tavLst>
                                        <p:tav tm="0">
                                          <p:val>
                                            <p:strVal val="#ppt_y"/>
                                          </p:val>
                                        </p:tav>
                                        <p:tav tm="100000">
                                          <p:val>
                                            <p:strVal val="#ppt_y"/>
                                          </p:val>
                                        </p:tav>
                                      </p:tavLst>
                                    </p:anim>
                                    <p:animEffect transition="in" filter="wipe(right)" prLst="gradientSize: 0.1">
                                      <p:cBhvr>
                                        <p:cTn id="9" dur="1000"/>
                                        <p:tgtEl>
                                          <p:spTgt spid="2">
                                            <p:txEl>
                                              <p:pRg st="0" end="0"/>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29" presetClass="entr" presetSubtype="0" fill="hold" nodeType="clickEffect">
                                  <p:stCondLst>
                                    <p:cond delay="0"/>
                                  </p:stCondLst>
                                  <p:childTnLst>
                                    <p:set>
                                      <p:cBhvr>
                                        <p:cTn id="13" dur="1" fill="hold">
                                          <p:stCondLst>
                                            <p:cond delay="0"/>
                                          </p:stCondLst>
                                        </p:cTn>
                                        <p:tgtEl>
                                          <p:spTgt spid="2">
                                            <p:txEl>
                                              <p:pRg st="2" end="2"/>
                                            </p:txEl>
                                          </p:spTgt>
                                        </p:tgtEl>
                                        <p:attrNameLst>
                                          <p:attrName>style.visibility</p:attrName>
                                        </p:attrNameLst>
                                      </p:cBhvr>
                                      <p:to>
                                        <p:strVal val="visible"/>
                                      </p:to>
                                    </p:set>
                                    <p:anim calcmode="lin" valueType="num">
                                      <p:cBhvr>
                                        <p:cTn id="14" dur="1000" fill="hold"/>
                                        <p:tgtEl>
                                          <p:spTgt spid="2">
                                            <p:txEl>
                                              <p:pRg st="2" end="2"/>
                                            </p:txEl>
                                          </p:spTgt>
                                        </p:tgtEl>
                                        <p:attrNameLst>
                                          <p:attrName>ppt_x</p:attrName>
                                        </p:attrNameLst>
                                      </p:cBhvr>
                                      <p:tavLst>
                                        <p:tav tm="0">
                                          <p:val>
                                            <p:strVal val="#ppt_x-.2"/>
                                          </p:val>
                                        </p:tav>
                                        <p:tav tm="100000">
                                          <p:val>
                                            <p:strVal val="#ppt_x"/>
                                          </p:val>
                                        </p:tav>
                                      </p:tavLst>
                                    </p:anim>
                                    <p:anim calcmode="lin" valueType="num">
                                      <p:cBhvr>
                                        <p:cTn id="15" dur="1000" fill="hold"/>
                                        <p:tgtEl>
                                          <p:spTgt spid="2">
                                            <p:txEl>
                                              <p:pRg st="2" end="2"/>
                                            </p:txEl>
                                          </p:spTgt>
                                        </p:tgtEl>
                                        <p:attrNameLst>
                                          <p:attrName>ppt_y</p:attrName>
                                        </p:attrNameLst>
                                      </p:cBhvr>
                                      <p:tavLst>
                                        <p:tav tm="0">
                                          <p:val>
                                            <p:strVal val="#ppt_y"/>
                                          </p:val>
                                        </p:tav>
                                        <p:tav tm="100000">
                                          <p:val>
                                            <p:strVal val="#ppt_y"/>
                                          </p:val>
                                        </p:tav>
                                      </p:tavLst>
                                    </p:anim>
                                    <p:animEffect transition="in" filter="wipe(right)" prLst="gradientSize: 0.1">
                                      <p:cBhvr>
                                        <p:cTn id="16" dur="10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İçerik Yer Tutucusu"/>
          <p:cNvSpPr>
            <a:spLocks noGrp="1"/>
          </p:cNvSpPr>
          <p:nvPr>
            <p:ph idx="1"/>
          </p:nvPr>
        </p:nvSpPr>
        <p:spPr/>
        <p:txBody>
          <a:bodyPr/>
          <a:lstStyle/>
          <a:p>
            <a:r>
              <a:rPr lang="tr-TR" b="1" dirty="0" smtClean="0">
                <a:solidFill>
                  <a:srgbClr val="FFC000"/>
                </a:solidFill>
              </a:rPr>
              <a:t>Faaliyet Teftişi: </a:t>
            </a:r>
            <a:r>
              <a:rPr lang="tr-TR" dirty="0" smtClean="0"/>
              <a:t>Teftiş edilen birimin, kendisine sağlanan insan ve madde kaynaklarını, kuruluşun amaçlarını gerçekleştirmede ne derece etkin kullanıldığını, ekonomik ve sosyal gereklere uygun olarak karlılık ve verimlilik ilkeleri doğrultusunda çalışıp çalışmadığını saptamak amacıyla yapılır.</a:t>
            </a:r>
          </a:p>
          <a:p>
            <a:r>
              <a:rPr lang="tr-TR" b="1" dirty="0" smtClean="0">
                <a:solidFill>
                  <a:srgbClr val="FFC000"/>
                </a:solidFill>
              </a:rPr>
              <a:t>İşlemler ve Hesaplar Teftişi</a:t>
            </a:r>
            <a:r>
              <a:rPr lang="tr-TR" b="1" dirty="0" smtClean="0">
                <a:solidFill>
                  <a:srgbClr val="FFC000"/>
                </a:solidFill>
                <a:sym typeface="Wingdings" pitchFamily="2" charset="2"/>
              </a:rPr>
              <a:t>: </a:t>
            </a:r>
            <a:r>
              <a:rPr lang="tr-TR" dirty="0" smtClean="0">
                <a:sym typeface="Wingdings" pitchFamily="2" charset="2"/>
              </a:rPr>
              <a:t>Teftiş edilen birimin, teftiş dönemindeki işlemlerini düzenlemelere ve teknik gereklere uygun olup olmadığını anlamak, varsa hesaplardaki hataları, yanlışlıkları veya usulsüzlük ve yolsuzlukları bulmak için yapılır.</a:t>
            </a:r>
            <a:endParaRPr lang="tr-TR" dirty="0"/>
          </a:p>
        </p:txBody>
      </p:sp>
      <p:sp>
        <p:nvSpPr>
          <p:cNvPr id="3" name="2 Başlık"/>
          <p:cNvSpPr>
            <a:spLocks noGrp="1"/>
          </p:cNvSpPr>
          <p:nvPr>
            <p:ph type="title"/>
          </p:nvPr>
        </p:nvSpPr>
        <p:spPr/>
        <p:txBody>
          <a:bodyPr>
            <a:normAutofit/>
          </a:bodyPr>
          <a:lstStyle/>
          <a:p>
            <a:r>
              <a:rPr lang="tr-TR" sz="4000" dirty="0" smtClean="0">
                <a:solidFill>
                  <a:srgbClr val="FFC000"/>
                </a:solidFill>
                <a:latin typeface="Gill Sans Ultra Bold" pitchFamily="34" charset="0"/>
              </a:rPr>
              <a:t>Konularına Göre Teftiş</a:t>
            </a:r>
            <a:endParaRPr lang="tr-TR" dirty="0"/>
          </a:p>
        </p:txBody>
      </p:sp>
      <p:sp>
        <p:nvSpPr>
          <p:cNvPr id="4" name="3 Komut Düğmesi: Giriş">
            <a:hlinkClick r:id="rId2" action="ppaction://hlinksldjump" highlightClick="1"/>
          </p:cNvPr>
          <p:cNvSpPr/>
          <p:nvPr/>
        </p:nvSpPr>
        <p:spPr>
          <a:xfrm>
            <a:off x="8460432" y="6165304"/>
            <a:ext cx="288032" cy="288032"/>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Tree>
  </p:cSld>
  <p:clrMapOvr>
    <a:masterClrMapping/>
  </p:clrMapOvr>
  <p:transition>
    <p:cover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1000"/>
                                        <p:tgtEl>
                                          <p:spTgt spid="2">
                                            <p:txEl>
                                              <p:pRg st="0" end="0"/>
                                            </p:txEl>
                                          </p:spTgt>
                                        </p:tgtEl>
                                      </p:cBhvr>
                                    </p:animEffect>
                                    <p:anim calcmode="lin" valueType="num">
                                      <p:cBhvr>
                                        <p:cTn id="8" dur="10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9" dur="900" decel="100000" fill="hold"/>
                                        <p:tgtEl>
                                          <p:spTgt spid="2">
                                            <p:txEl>
                                              <p:pRg st="0" end="0"/>
                                            </p:txEl>
                                          </p:spTgt>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2">
                                            <p:txEl>
                                              <p:pRg st="0" end="0"/>
                                            </p:txEl>
                                          </p:spTgt>
                                        </p:tgtEl>
                                        <p:attrNameLst>
                                          <p:attrName>ppt_y</p:attrName>
                                        </p:attrNameLst>
                                      </p:cBhvr>
                                      <p:tavLst>
                                        <p:tav tm="0">
                                          <p:val>
                                            <p:strVal val="#ppt_y-.03"/>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37" presetClass="entr" presetSubtype="0" fill="hold" nodeType="clickEffect">
                                  <p:stCondLst>
                                    <p:cond delay="0"/>
                                  </p:stCondLst>
                                  <p:childTnLst>
                                    <p:set>
                                      <p:cBhvr>
                                        <p:cTn id="14" dur="1" fill="hold">
                                          <p:stCondLst>
                                            <p:cond delay="0"/>
                                          </p:stCondLst>
                                        </p:cTn>
                                        <p:tgtEl>
                                          <p:spTgt spid="2">
                                            <p:txEl>
                                              <p:pRg st="1" end="1"/>
                                            </p:txEl>
                                          </p:spTgt>
                                        </p:tgtEl>
                                        <p:attrNameLst>
                                          <p:attrName>style.visibility</p:attrName>
                                        </p:attrNameLst>
                                      </p:cBhvr>
                                      <p:to>
                                        <p:strVal val="visible"/>
                                      </p:to>
                                    </p:set>
                                    <p:animEffect transition="in" filter="fade">
                                      <p:cBhvr>
                                        <p:cTn id="15" dur="1000"/>
                                        <p:tgtEl>
                                          <p:spTgt spid="2">
                                            <p:txEl>
                                              <p:pRg st="1" end="1"/>
                                            </p:txEl>
                                          </p:spTgt>
                                        </p:tgtEl>
                                      </p:cBhvr>
                                    </p:animEffect>
                                    <p:anim calcmode="lin" valueType="num">
                                      <p:cBhvr>
                                        <p:cTn id="16" dur="1000" fill="hold"/>
                                        <p:tgtEl>
                                          <p:spTgt spid="2">
                                            <p:txEl>
                                              <p:pRg st="1" end="1"/>
                                            </p:txEl>
                                          </p:spTgt>
                                        </p:tgtEl>
                                        <p:attrNameLst>
                                          <p:attrName>ppt_x</p:attrName>
                                        </p:attrNameLst>
                                      </p:cBhvr>
                                      <p:tavLst>
                                        <p:tav tm="0">
                                          <p:val>
                                            <p:strVal val="#ppt_x"/>
                                          </p:val>
                                        </p:tav>
                                        <p:tav tm="100000">
                                          <p:val>
                                            <p:strVal val="#ppt_x"/>
                                          </p:val>
                                        </p:tav>
                                      </p:tavLst>
                                    </p:anim>
                                    <p:anim calcmode="lin" valueType="num">
                                      <p:cBhvr>
                                        <p:cTn id="17" dur="900" decel="100000" fill="hold"/>
                                        <p:tgtEl>
                                          <p:spTgt spid="2">
                                            <p:txEl>
                                              <p:pRg st="1" end="1"/>
                                            </p:txEl>
                                          </p:spTgt>
                                        </p:tgtEl>
                                        <p:attrNameLst>
                                          <p:attrName>ppt_y</p:attrName>
                                        </p:attrNameLst>
                                      </p:cBhvr>
                                      <p:tavLst>
                                        <p:tav tm="0">
                                          <p:val>
                                            <p:strVal val="#ppt_y+1"/>
                                          </p:val>
                                        </p:tav>
                                        <p:tav tm="100000">
                                          <p:val>
                                            <p:strVal val="#ppt_y-.03"/>
                                          </p:val>
                                        </p:tav>
                                      </p:tavLst>
                                    </p:anim>
                                    <p:anim calcmode="lin" valueType="num">
                                      <p:cBhvr>
                                        <p:cTn id="18" dur="100" accel="100000" fill="hold">
                                          <p:stCondLst>
                                            <p:cond delay="900"/>
                                          </p:stCondLst>
                                        </p:cTn>
                                        <p:tgtEl>
                                          <p:spTgt spid="2">
                                            <p:txEl>
                                              <p:pRg st="1" end="1"/>
                                            </p:txEl>
                                          </p:spTgt>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İçerik Yer Tutucusu"/>
          <p:cNvSpPr>
            <a:spLocks noGrp="1"/>
          </p:cNvSpPr>
          <p:nvPr>
            <p:ph idx="1"/>
          </p:nvPr>
        </p:nvSpPr>
        <p:spPr/>
        <p:txBody>
          <a:bodyPr/>
          <a:lstStyle/>
          <a:p>
            <a:r>
              <a:rPr lang="tr-TR" b="1" dirty="0" smtClean="0">
                <a:solidFill>
                  <a:srgbClr val="FFC000"/>
                </a:solidFill>
              </a:rPr>
              <a:t>Tam Teftiş: </a:t>
            </a:r>
            <a:r>
              <a:rPr lang="tr-TR" dirty="0" smtClean="0"/>
              <a:t>Tarama teftişi de denilen bu yöntemde, teftiş dönemine giren işlerin tamamı incelenerek teknik gereklere ve düzenlemelere uygun olup olmadıkları saptanır.</a:t>
            </a:r>
          </a:p>
          <a:p>
            <a:endParaRPr lang="tr-TR" dirty="0" smtClean="0"/>
          </a:p>
          <a:p>
            <a:r>
              <a:rPr lang="tr-TR" b="1" dirty="0" smtClean="0">
                <a:solidFill>
                  <a:srgbClr val="FFC000"/>
                </a:solidFill>
              </a:rPr>
              <a:t>Sondajla Teftiş: </a:t>
            </a:r>
            <a:r>
              <a:rPr lang="tr-TR" dirty="0" smtClean="0"/>
              <a:t>İşlemlerin tümünün incelenmesi yerine  bazı ölçütlere göre belirlenen veya özel olarak seçilen işlemlerin incelenmesi ile yetinilen bir teftiş yöntemidir.</a:t>
            </a:r>
            <a:endParaRPr lang="tr-TR" dirty="0"/>
          </a:p>
        </p:txBody>
      </p:sp>
      <p:sp>
        <p:nvSpPr>
          <p:cNvPr id="3" name="2 Başlık"/>
          <p:cNvSpPr>
            <a:spLocks noGrp="1"/>
          </p:cNvSpPr>
          <p:nvPr>
            <p:ph type="title"/>
          </p:nvPr>
        </p:nvSpPr>
        <p:spPr/>
        <p:txBody>
          <a:bodyPr>
            <a:noAutofit/>
          </a:bodyPr>
          <a:lstStyle/>
          <a:p>
            <a:r>
              <a:rPr lang="tr-TR" sz="3400" dirty="0" smtClean="0">
                <a:solidFill>
                  <a:srgbClr val="FFC000"/>
                </a:solidFill>
                <a:latin typeface="Gill Sans Ultra Bold" pitchFamily="34" charset="0"/>
              </a:rPr>
              <a:t>Teftiş Fonksiyonunu Yerine Getirme Durumuna Göre Teftiş</a:t>
            </a:r>
            <a:endParaRPr lang="tr-TR" sz="3400" dirty="0"/>
          </a:p>
        </p:txBody>
      </p:sp>
      <p:sp>
        <p:nvSpPr>
          <p:cNvPr id="4" name="3 Komut Düğmesi: Giriş">
            <a:hlinkClick r:id="rId2" action="ppaction://hlinksldjump" highlightClick="1"/>
          </p:cNvPr>
          <p:cNvSpPr/>
          <p:nvPr/>
        </p:nvSpPr>
        <p:spPr>
          <a:xfrm>
            <a:off x="8460432" y="6165304"/>
            <a:ext cx="288032" cy="288032"/>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Tree>
  </p:cSld>
  <p:clrMapOvr>
    <a:masterClrMapping/>
  </p:clrMapOvr>
  <p:transition>
    <p:cover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4" presetClass="entr" presetSubtype="0" accel="10000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p:cTn id="7" dur="500" fill="hold"/>
                                        <p:tgtEl>
                                          <p:spTgt spid="2">
                                            <p:txEl>
                                              <p:pRg st="0" end="0"/>
                                            </p:txEl>
                                          </p:spTgt>
                                        </p:tgtEl>
                                        <p:attrNameLst>
                                          <p:attrName>ppt_w</p:attrName>
                                        </p:attrNameLst>
                                      </p:cBhvr>
                                      <p:tavLst>
                                        <p:tav tm="0">
                                          <p:val>
                                            <p:strVal val="#ppt_w*0.05"/>
                                          </p:val>
                                        </p:tav>
                                        <p:tav tm="100000">
                                          <p:val>
                                            <p:strVal val="#ppt_w"/>
                                          </p:val>
                                        </p:tav>
                                      </p:tavLst>
                                    </p:anim>
                                    <p:anim calcmode="lin" valueType="num">
                                      <p:cBhvr>
                                        <p:cTn id="8" dur="500" fill="hold"/>
                                        <p:tgtEl>
                                          <p:spTgt spid="2">
                                            <p:txEl>
                                              <p:pRg st="0" end="0"/>
                                            </p:txEl>
                                          </p:spTgt>
                                        </p:tgtEl>
                                        <p:attrNameLst>
                                          <p:attrName>ppt_h</p:attrName>
                                        </p:attrNameLst>
                                      </p:cBhvr>
                                      <p:tavLst>
                                        <p:tav tm="0">
                                          <p:val>
                                            <p:strVal val="#ppt_h"/>
                                          </p:val>
                                        </p:tav>
                                        <p:tav tm="100000">
                                          <p:val>
                                            <p:strVal val="#ppt_h"/>
                                          </p:val>
                                        </p:tav>
                                      </p:tavLst>
                                    </p:anim>
                                    <p:anim calcmode="lin" valueType="num">
                                      <p:cBhvr>
                                        <p:cTn id="9" dur="500" fill="hold"/>
                                        <p:tgtEl>
                                          <p:spTgt spid="2">
                                            <p:txEl>
                                              <p:pRg st="0" end="0"/>
                                            </p:txEl>
                                          </p:spTgt>
                                        </p:tgtEl>
                                        <p:attrNameLst>
                                          <p:attrName>ppt_x</p:attrName>
                                        </p:attrNameLst>
                                      </p:cBhvr>
                                      <p:tavLst>
                                        <p:tav tm="0">
                                          <p:val>
                                            <p:strVal val="#ppt_x-.2"/>
                                          </p:val>
                                        </p:tav>
                                        <p:tav tm="100000">
                                          <p:val>
                                            <p:strVal val="#ppt_x"/>
                                          </p:val>
                                        </p:tav>
                                      </p:tavLst>
                                    </p:anim>
                                    <p:anim calcmode="lin" valueType="num">
                                      <p:cBhvr>
                                        <p:cTn id="10" dur="500" fill="hold"/>
                                        <p:tgtEl>
                                          <p:spTgt spid="2">
                                            <p:txEl>
                                              <p:pRg st="0" end="0"/>
                                            </p:txEl>
                                          </p:spTgt>
                                        </p:tgtEl>
                                        <p:attrNameLst>
                                          <p:attrName>ppt_y</p:attrName>
                                        </p:attrNameLst>
                                      </p:cBhvr>
                                      <p:tavLst>
                                        <p:tav tm="0">
                                          <p:val>
                                            <p:strVal val="#ppt_y"/>
                                          </p:val>
                                        </p:tav>
                                        <p:tav tm="100000">
                                          <p:val>
                                            <p:strVal val="#ppt_y"/>
                                          </p:val>
                                        </p:tav>
                                      </p:tavLst>
                                    </p:anim>
                                    <p:animEffect transition="in" filter="fade">
                                      <p:cBhvr>
                                        <p:cTn id="11" dur="500"/>
                                        <p:tgtEl>
                                          <p:spTgt spid="2">
                                            <p:txEl>
                                              <p:pRg st="0" end="0"/>
                                            </p:txEl>
                                          </p:spTgt>
                                        </p:tgtEl>
                                      </p:cBhvr>
                                    </p:animEffect>
                                  </p:childTnLst>
                                </p:cTn>
                              </p:par>
                            </p:childTnLst>
                          </p:cTn>
                        </p:par>
                      </p:childTnLst>
                    </p:cTn>
                  </p:par>
                  <p:par>
                    <p:cTn id="12" fill="hold">
                      <p:stCondLst>
                        <p:cond delay="indefinite"/>
                      </p:stCondLst>
                      <p:childTnLst>
                        <p:par>
                          <p:cTn id="13" fill="hold">
                            <p:stCondLst>
                              <p:cond delay="0"/>
                            </p:stCondLst>
                            <p:childTnLst>
                              <p:par>
                                <p:cTn id="14" presetID="54" presetClass="entr" presetSubtype="0" accel="100000" fill="hold" nodeType="click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 calcmode="lin" valueType="num">
                                      <p:cBhvr>
                                        <p:cTn id="16" dur="500" fill="hold"/>
                                        <p:tgtEl>
                                          <p:spTgt spid="2">
                                            <p:txEl>
                                              <p:pRg st="2" end="2"/>
                                            </p:txEl>
                                          </p:spTgt>
                                        </p:tgtEl>
                                        <p:attrNameLst>
                                          <p:attrName>ppt_w</p:attrName>
                                        </p:attrNameLst>
                                      </p:cBhvr>
                                      <p:tavLst>
                                        <p:tav tm="0">
                                          <p:val>
                                            <p:strVal val="#ppt_w*0.05"/>
                                          </p:val>
                                        </p:tav>
                                        <p:tav tm="100000">
                                          <p:val>
                                            <p:strVal val="#ppt_w"/>
                                          </p:val>
                                        </p:tav>
                                      </p:tavLst>
                                    </p:anim>
                                    <p:anim calcmode="lin" valueType="num">
                                      <p:cBhvr>
                                        <p:cTn id="17" dur="500" fill="hold"/>
                                        <p:tgtEl>
                                          <p:spTgt spid="2">
                                            <p:txEl>
                                              <p:pRg st="2" end="2"/>
                                            </p:txEl>
                                          </p:spTgt>
                                        </p:tgtEl>
                                        <p:attrNameLst>
                                          <p:attrName>ppt_h</p:attrName>
                                        </p:attrNameLst>
                                      </p:cBhvr>
                                      <p:tavLst>
                                        <p:tav tm="0">
                                          <p:val>
                                            <p:strVal val="#ppt_h"/>
                                          </p:val>
                                        </p:tav>
                                        <p:tav tm="100000">
                                          <p:val>
                                            <p:strVal val="#ppt_h"/>
                                          </p:val>
                                        </p:tav>
                                      </p:tavLst>
                                    </p:anim>
                                    <p:anim calcmode="lin" valueType="num">
                                      <p:cBhvr>
                                        <p:cTn id="18" dur="500" fill="hold"/>
                                        <p:tgtEl>
                                          <p:spTgt spid="2">
                                            <p:txEl>
                                              <p:pRg st="2" end="2"/>
                                            </p:txEl>
                                          </p:spTgt>
                                        </p:tgtEl>
                                        <p:attrNameLst>
                                          <p:attrName>ppt_x</p:attrName>
                                        </p:attrNameLst>
                                      </p:cBhvr>
                                      <p:tavLst>
                                        <p:tav tm="0">
                                          <p:val>
                                            <p:strVal val="#ppt_x-.2"/>
                                          </p:val>
                                        </p:tav>
                                        <p:tav tm="100000">
                                          <p:val>
                                            <p:strVal val="#ppt_x"/>
                                          </p:val>
                                        </p:tav>
                                      </p:tavLst>
                                    </p:anim>
                                    <p:anim calcmode="lin" valueType="num">
                                      <p:cBhvr>
                                        <p:cTn id="19" dur="500" fill="hold"/>
                                        <p:tgtEl>
                                          <p:spTgt spid="2">
                                            <p:txEl>
                                              <p:pRg st="2" end="2"/>
                                            </p:txEl>
                                          </p:spTgt>
                                        </p:tgtEl>
                                        <p:attrNameLst>
                                          <p:attrName>ppt_y</p:attrName>
                                        </p:attrNameLst>
                                      </p:cBhvr>
                                      <p:tavLst>
                                        <p:tav tm="0">
                                          <p:val>
                                            <p:strVal val="#ppt_y"/>
                                          </p:val>
                                        </p:tav>
                                        <p:tav tm="100000">
                                          <p:val>
                                            <p:strVal val="#ppt_y"/>
                                          </p:val>
                                        </p:tav>
                                      </p:tavLst>
                                    </p:anim>
                                    <p:animEffect transition="in" filter="fade">
                                      <p:cBhvr>
                                        <p:cTn id="20"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İçerik Yer Tutucusu"/>
          <p:cNvSpPr>
            <a:spLocks noGrp="1"/>
          </p:cNvSpPr>
          <p:nvPr>
            <p:ph idx="1"/>
          </p:nvPr>
        </p:nvSpPr>
        <p:spPr/>
        <p:txBody>
          <a:bodyPr/>
          <a:lstStyle/>
          <a:p>
            <a:r>
              <a:rPr lang="tr-TR" b="1" dirty="0" smtClean="0">
                <a:solidFill>
                  <a:srgbClr val="FFC000"/>
                </a:solidFill>
              </a:rPr>
              <a:t>Normal Teftiş: </a:t>
            </a:r>
            <a:r>
              <a:rPr lang="tr-TR" dirty="0" smtClean="0"/>
              <a:t>Teftiş kurulu başkanlığı tarafından yapılan planlamaya göre yapılan teftiştir. Teftiş planında denetim elemanlarını denetleyecekleri kurumlar, birimleri, zamanı, şekli, ölçütleri, ve süresi belirtilir. </a:t>
            </a:r>
          </a:p>
          <a:p>
            <a:endParaRPr lang="tr-TR" dirty="0" smtClean="0"/>
          </a:p>
          <a:p>
            <a:r>
              <a:rPr lang="tr-TR" b="1" dirty="0" smtClean="0">
                <a:solidFill>
                  <a:srgbClr val="FFC000"/>
                </a:solidFill>
              </a:rPr>
              <a:t>Seri Teftişler: </a:t>
            </a:r>
            <a:r>
              <a:rPr lang="tr-TR" dirty="0" smtClean="0"/>
              <a:t>Bu tür teftişler, teftiş edilen kurumun bütün birimleri yerine, belirli birimlerinin veya tüm işler yerine bazı işlerin teftişi ile yetinilmesidir. </a:t>
            </a:r>
            <a:endParaRPr lang="tr-TR" dirty="0"/>
          </a:p>
        </p:txBody>
      </p:sp>
      <p:sp>
        <p:nvSpPr>
          <p:cNvPr id="3" name="2 Başlık"/>
          <p:cNvSpPr>
            <a:spLocks noGrp="1"/>
          </p:cNvSpPr>
          <p:nvPr>
            <p:ph type="title"/>
          </p:nvPr>
        </p:nvSpPr>
        <p:spPr/>
        <p:txBody>
          <a:bodyPr>
            <a:normAutofit/>
          </a:bodyPr>
          <a:lstStyle/>
          <a:p>
            <a:r>
              <a:rPr lang="tr-TR" sz="4000" dirty="0" smtClean="0">
                <a:solidFill>
                  <a:srgbClr val="FFC000"/>
                </a:solidFill>
                <a:latin typeface="Gill Sans Ultra Bold" pitchFamily="34" charset="0"/>
              </a:rPr>
              <a:t>Teftiş Biçimine Göre Teftiş</a:t>
            </a:r>
            <a:endParaRPr lang="tr-TR" dirty="0"/>
          </a:p>
        </p:txBody>
      </p:sp>
      <p:sp>
        <p:nvSpPr>
          <p:cNvPr id="4" name="3 Komut Düğmesi: Giriş">
            <a:hlinkClick r:id="rId2" action="ppaction://hlinksldjump" highlightClick="1"/>
          </p:cNvPr>
          <p:cNvSpPr/>
          <p:nvPr/>
        </p:nvSpPr>
        <p:spPr>
          <a:xfrm>
            <a:off x="8460432" y="6165304"/>
            <a:ext cx="288032" cy="288032"/>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Tree>
  </p:cSld>
  <p:clrMapOvr>
    <a:masterClrMapping/>
  </p:clrMapOvr>
  <p:transition>
    <p:cover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6"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barn(inHorizontal)">
                                      <p:cBhvr>
                                        <p:cTn id="7" dur="5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6" fill="hold" nodeType="clickEffect">
                                  <p:stCondLst>
                                    <p:cond delay="0"/>
                                  </p:stCondLst>
                                  <p:childTnLst>
                                    <p:set>
                                      <p:cBhvr>
                                        <p:cTn id="11" dur="1" fill="hold">
                                          <p:stCondLst>
                                            <p:cond delay="0"/>
                                          </p:stCondLst>
                                        </p:cTn>
                                        <p:tgtEl>
                                          <p:spTgt spid="2">
                                            <p:txEl>
                                              <p:pRg st="2" end="2"/>
                                            </p:txEl>
                                          </p:spTgt>
                                        </p:tgtEl>
                                        <p:attrNameLst>
                                          <p:attrName>style.visibility</p:attrName>
                                        </p:attrNameLst>
                                      </p:cBhvr>
                                      <p:to>
                                        <p:strVal val="visible"/>
                                      </p:to>
                                    </p:set>
                                    <p:animEffect transition="in" filter="barn(inHorizontal)">
                                      <p:cBhvr>
                                        <p:cTn id="12"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İçerik Yer Tutucusu"/>
          <p:cNvSpPr>
            <a:spLocks noGrp="1"/>
          </p:cNvSpPr>
          <p:nvPr>
            <p:ph idx="1"/>
          </p:nvPr>
        </p:nvSpPr>
        <p:spPr/>
        <p:txBody>
          <a:bodyPr>
            <a:normAutofit fontScale="92500" lnSpcReduction="10000"/>
          </a:bodyPr>
          <a:lstStyle/>
          <a:p>
            <a:pPr marL="514350" indent="-514350">
              <a:buAutoNum type="arabicPeriod"/>
            </a:pPr>
            <a:r>
              <a:rPr lang="tr-TR" dirty="0" smtClean="0"/>
              <a:t>Öğrencilerin davranışlarını değiştirmede okulun taşıdığı sorumlulukların yerine getirilmesine,</a:t>
            </a:r>
          </a:p>
          <a:p>
            <a:pPr marL="514350" indent="-514350">
              <a:buAutoNum type="arabicPeriod"/>
            </a:pPr>
            <a:r>
              <a:rPr lang="tr-TR" dirty="0" smtClean="0"/>
              <a:t>Eğitimcilerin yetenekleri ile gerçek bir güven duygusunu geliştirmelerine, </a:t>
            </a:r>
          </a:p>
          <a:p>
            <a:pPr marL="514350" indent="-514350">
              <a:buAutoNum type="arabicPeriod"/>
            </a:pPr>
            <a:r>
              <a:rPr lang="tr-TR" dirty="0" smtClean="0"/>
              <a:t>Olguların dikkat ve işbirliği ile çözümlenmesi ışığında eğitimcilerin anlayışını değiştirmeye,</a:t>
            </a:r>
          </a:p>
          <a:p>
            <a:pPr marL="514350" indent="-514350">
              <a:buAutoNum type="arabicPeriod"/>
            </a:pPr>
            <a:r>
              <a:rPr lang="tr-TR" dirty="0" smtClean="0"/>
              <a:t>Öğrenmeyi kolaylaştıran  bir havayı yaratmaya, görevin daha iyi yollarla yapılmasında bireyleri isteklendirmeye,</a:t>
            </a:r>
          </a:p>
          <a:p>
            <a:pPr marL="514350" indent="-514350">
              <a:buAutoNum type="arabicPeriod"/>
            </a:pPr>
            <a:r>
              <a:rPr lang="tr-TR" dirty="0" smtClean="0"/>
              <a:t>Örgütte gerginlikleri azaltmaya, bir içtenlik, dostluk ve anlayış duygusunun kazandırılmasına,</a:t>
            </a:r>
          </a:p>
          <a:p>
            <a:pPr marL="514350" indent="-514350">
              <a:buAutoNum type="arabicPeriod"/>
            </a:pPr>
            <a:r>
              <a:rPr lang="tr-TR" dirty="0" smtClean="0"/>
              <a:t>Önemli olan problemlerin çözümlenmesine ve daha başka problemlerin de önlenmesine,</a:t>
            </a:r>
            <a:endParaRPr lang="tr-TR" dirty="0"/>
          </a:p>
        </p:txBody>
      </p:sp>
      <p:sp>
        <p:nvSpPr>
          <p:cNvPr id="3" name="2 Başlık"/>
          <p:cNvSpPr>
            <a:spLocks noGrp="1"/>
          </p:cNvSpPr>
          <p:nvPr>
            <p:ph type="title"/>
          </p:nvPr>
        </p:nvSpPr>
        <p:spPr/>
        <p:txBody>
          <a:bodyPr>
            <a:normAutofit/>
          </a:bodyPr>
          <a:lstStyle/>
          <a:p>
            <a:r>
              <a:rPr lang="tr-TR" sz="4400" dirty="0" smtClean="0">
                <a:solidFill>
                  <a:srgbClr val="FFC000"/>
                </a:solidFill>
                <a:latin typeface="Gill Sans Ultra Bold" pitchFamily="34" charset="0"/>
              </a:rPr>
              <a:t>Teftişin işlevleri</a:t>
            </a:r>
            <a:endParaRPr lang="tr-TR" dirty="0"/>
          </a:p>
        </p:txBody>
      </p:sp>
    </p:spTree>
  </p:cSld>
  <p:clrMapOvr>
    <a:masterClrMapping/>
  </p:clrMapOvr>
  <p:transition>
    <p:cover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additive="base">
                                        <p:cTn id="7"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 calcmode="lin" valueType="num">
                                      <p:cBhvr additive="base">
                                        <p:cTn id="13"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2">
                                            <p:txEl>
                                              <p:pRg st="2" end="2"/>
                                            </p:txEl>
                                          </p:spTgt>
                                        </p:tgtEl>
                                        <p:attrNameLst>
                                          <p:attrName>style.visibility</p:attrName>
                                        </p:attrNameLst>
                                      </p:cBhvr>
                                      <p:to>
                                        <p:strVal val="visible"/>
                                      </p:to>
                                    </p:set>
                                    <p:anim calcmode="lin" valueType="num">
                                      <p:cBhvr additive="base">
                                        <p:cTn id="19"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2">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2">
                                            <p:txEl>
                                              <p:pRg st="3" end="3"/>
                                            </p:txEl>
                                          </p:spTgt>
                                        </p:tgtEl>
                                        <p:attrNameLst>
                                          <p:attrName>style.visibility</p:attrName>
                                        </p:attrNameLst>
                                      </p:cBhvr>
                                      <p:to>
                                        <p:strVal val="visible"/>
                                      </p:to>
                                    </p:set>
                                    <p:anim calcmode="lin" valueType="num">
                                      <p:cBhvr additive="base">
                                        <p:cTn id="25" dur="500" fill="hold"/>
                                        <p:tgtEl>
                                          <p:spTgt spid="2">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2">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2">
                                            <p:txEl>
                                              <p:pRg st="4" end="4"/>
                                            </p:txEl>
                                          </p:spTgt>
                                        </p:tgtEl>
                                        <p:attrNameLst>
                                          <p:attrName>style.visibility</p:attrName>
                                        </p:attrNameLst>
                                      </p:cBhvr>
                                      <p:to>
                                        <p:strVal val="visible"/>
                                      </p:to>
                                    </p:set>
                                    <p:anim calcmode="lin" valueType="num">
                                      <p:cBhvr additive="base">
                                        <p:cTn id="31" dur="500" fill="hold"/>
                                        <p:tgtEl>
                                          <p:spTgt spid="2">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2">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2">
                                            <p:txEl>
                                              <p:pRg st="5" end="5"/>
                                            </p:txEl>
                                          </p:spTgt>
                                        </p:tgtEl>
                                        <p:attrNameLst>
                                          <p:attrName>style.visibility</p:attrName>
                                        </p:attrNameLst>
                                      </p:cBhvr>
                                      <p:to>
                                        <p:strVal val="visible"/>
                                      </p:to>
                                    </p:set>
                                    <p:anim calcmode="lin" valueType="num">
                                      <p:cBhvr additive="base">
                                        <p:cTn id="37" dur="500" fill="hold"/>
                                        <p:tgtEl>
                                          <p:spTgt spid="2">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2">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İçerik Yer Tutucusu"/>
          <p:cNvSpPr>
            <a:spLocks noGrp="1"/>
          </p:cNvSpPr>
          <p:nvPr>
            <p:ph idx="1"/>
          </p:nvPr>
        </p:nvSpPr>
        <p:spPr/>
        <p:txBody>
          <a:bodyPr>
            <a:normAutofit fontScale="92500" lnSpcReduction="10000"/>
          </a:bodyPr>
          <a:lstStyle/>
          <a:p>
            <a:pPr marL="514350" indent="-514350">
              <a:buAutoNum type="arabicPeriod" startAt="7"/>
            </a:pPr>
            <a:r>
              <a:rPr lang="tr-TR" dirty="0" smtClean="0"/>
              <a:t>Eğitim ve insan gelişimi alanında yapılan araştırma     sonuçlarının öğrenilmesine,</a:t>
            </a:r>
          </a:p>
          <a:p>
            <a:pPr marL="514350" indent="-514350">
              <a:buAutoNum type="arabicPeriod" startAt="7"/>
            </a:pPr>
            <a:r>
              <a:rPr lang="tr-TR" dirty="0" smtClean="0"/>
              <a:t>Kullanılan öğretim notlarının geliştirilmesine, öğretmen, öğrenci veli ilişkilerinin sağlanmasına,</a:t>
            </a:r>
          </a:p>
          <a:p>
            <a:pPr marL="514350" indent="-514350">
              <a:buAutoNum type="arabicPeriod" startAt="7"/>
            </a:pPr>
            <a:r>
              <a:rPr lang="tr-TR" dirty="0" smtClean="0"/>
              <a:t>Problemlerin çözümlenmesinde bilimsel düşünme yöntemlerinin kullanılmasına,</a:t>
            </a:r>
          </a:p>
          <a:p>
            <a:pPr marL="514350" indent="-514350">
              <a:buAutoNum type="arabicPeriod" startAt="7"/>
            </a:pPr>
            <a:r>
              <a:rPr lang="tr-TR" dirty="0" smtClean="0"/>
              <a:t>Eğitimcilerin ve ilgililerin düşüncelerini açıklamaları için fırsat eşitliği sağlanmasına,</a:t>
            </a:r>
          </a:p>
          <a:p>
            <a:pPr marL="514350" indent="-514350">
              <a:buAutoNum type="arabicPeriod" startAt="7"/>
            </a:pPr>
            <a:r>
              <a:rPr lang="tr-TR" dirty="0" smtClean="0"/>
              <a:t>Okullardaki eğitimin geliştirilmesine, bu amaçla ilgililerin etkin bir işbirliği ile katılmalarına,</a:t>
            </a:r>
          </a:p>
          <a:p>
            <a:pPr marL="514350" indent="-514350">
              <a:buAutoNum type="arabicPeriod" startAt="7"/>
            </a:pPr>
            <a:r>
              <a:rPr lang="tr-TR" dirty="0" smtClean="0"/>
              <a:t>İlgililerin görüşlerinin yükseltilmesine, öğrencilerin görevlerini yapmada sorumluluk kazanmalarına yardım eder.</a:t>
            </a:r>
          </a:p>
        </p:txBody>
      </p:sp>
      <p:sp>
        <p:nvSpPr>
          <p:cNvPr id="3" name="2 Başlık"/>
          <p:cNvSpPr>
            <a:spLocks noGrp="1"/>
          </p:cNvSpPr>
          <p:nvPr>
            <p:ph type="title"/>
          </p:nvPr>
        </p:nvSpPr>
        <p:spPr/>
        <p:txBody>
          <a:bodyPr>
            <a:normAutofit/>
          </a:bodyPr>
          <a:lstStyle/>
          <a:p>
            <a:r>
              <a:rPr lang="tr-TR" sz="4400" dirty="0" smtClean="0">
                <a:solidFill>
                  <a:srgbClr val="FFC000"/>
                </a:solidFill>
                <a:latin typeface="Gill Sans Ultra Bold" pitchFamily="34" charset="0"/>
              </a:rPr>
              <a:t>Teftişin işlevleri</a:t>
            </a:r>
            <a:endParaRPr lang="tr-TR" sz="4400" dirty="0"/>
          </a:p>
        </p:txBody>
      </p:sp>
    </p:spTree>
  </p:cSld>
  <p:clrMapOvr>
    <a:masterClrMapping/>
  </p:clrMapOvr>
  <p:transition>
    <p:cover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additive="base">
                                        <p:cTn id="7"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 calcmode="lin" valueType="num">
                                      <p:cBhvr additive="base">
                                        <p:cTn id="13"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2">
                                            <p:txEl>
                                              <p:pRg st="2" end="2"/>
                                            </p:txEl>
                                          </p:spTgt>
                                        </p:tgtEl>
                                        <p:attrNameLst>
                                          <p:attrName>style.visibility</p:attrName>
                                        </p:attrNameLst>
                                      </p:cBhvr>
                                      <p:to>
                                        <p:strVal val="visible"/>
                                      </p:to>
                                    </p:set>
                                    <p:anim calcmode="lin" valueType="num">
                                      <p:cBhvr additive="base">
                                        <p:cTn id="19"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2">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2">
                                            <p:txEl>
                                              <p:pRg st="3" end="3"/>
                                            </p:txEl>
                                          </p:spTgt>
                                        </p:tgtEl>
                                        <p:attrNameLst>
                                          <p:attrName>style.visibility</p:attrName>
                                        </p:attrNameLst>
                                      </p:cBhvr>
                                      <p:to>
                                        <p:strVal val="visible"/>
                                      </p:to>
                                    </p:set>
                                    <p:anim calcmode="lin" valueType="num">
                                      <p:cBhvr additive="base">
                                        <p:cTn id="25" dur="500" fill="hold"/>
                                        <p:tgtEl>
                                          <p:spTgt spid="2">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2">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2">
                                            <p:txEl>
                                              <p:pRg st="4" end="4"/>
                                            </p:txEl>
                                          </p:spTgt>
                                        </p:tgtEl>
                                        <p:attrNameLst>
                                          <p:attrName>style.visibility</p:attrName>
                                        </p:attrNameLst>
                                      </p:cBhvr>
                                      <p:to>
                                        <p:strVal val="visible"/>
                                      </p:to>
                                    </p:set>
                                    <p:anim calcmode="lin" valueType="num">
                                      <p:cBhvr additive="base">
                                        <p:cTn id="31" dur="500" fill="hold"/>
                                        <p:tgtEl>
                                          <p:spTgt spid="2">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2">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2">
                                            <p:txEl>
                                              <p:pRg st="5" end="5"/>
                                            </p:txEl>
                                          </p:spTgt>
                                        </p:tgtEl>
                                        <p:attrNameLst>
                                          <p:attrName>style.visibility</p:attrName>
                                        </p:attrNameLst>
                                      </p:cBhvr>
                                      <p:to>
                                        <p:strVal val="visible"/>
                                      </p:to>
                                    </p:set>
                                    <p:anim calcmode="lin" valueType="num">
                                      <p:cBhvr additive="base">
                                        <p:cTn id="37" dur="500" fill="hold"/>
                                        <p:tgtEl>
                                          <p:spTgt spid="2">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2">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İçerik Yer Tutucusu"/>
          <p:cNvSpPr>
            <a:spLocks noGrp="1"/>
          </p:cNvSpPr>
          <p:nvPr>
            <p:ph idx="1"/>
          </p:nvPr>
        </p:nvSpPr>
        <p:spPr>
          <a:xfrm>
            <a:off x="457200" y="1524000"/>
            <a:ext cx="8435280" cy="4572000"/>
          </a:xfrm>
        </p:spPr>
        <p:txBody>
          <a:bodyPr>
            <a:normAutofit lnSpcReduction="10000"/>
          </a:bodyPr>
          <a:lstStyle/>
          <a:p>
            <a:pPr marL="514350" indent="-514350">
              <a:buAutoNum type="arabicPeriod"/>
            </a:pPr>
            <a:r>
              <a:rPr lang="tr-TR" dirty="0" smtClean="0"/>
              <a:t>Amaçlar tutarlık gösterir.</a:t>
            </a:r>
          </a:p>
          <a:p>
            <a:pPr marL="514350" indent="-514350">
              <a:buAutoNum type="arabicPeriod"/>
            </a:pPr>
            <a:r>
              <a:rPr lang="tr-TR" dirty="0" smtClean="0"/>
              <a:t>Plan durumuna göre tasarlanır ve esnektir.</a:t>
            </a:r>
          </a:p>
          <a:p>
            <a:pPr marL="514350" indent="-514350">
              <a:buAutoNum type="arabicPeriod"/>
            </a:pPr>
            <a:r>
              <a:rPr lang="tr-TR" dirty="0" smtClean="0"/>
              <a:t>Yasalara uygun ve dayalıdır.</a:t>
            </a:r>
          </a:p>
          <a:p>
            <a:pPr marL="514350" indent="-514350">
              <a:buAutoNum type="arabicPeriod"/>
            </a:pPr>
            <a:r>
              <a:rPr lang="tr-TR" dirty="0" smtClean="0"/>
              <a:t>İşbirliği ve karşılıklı anlayışa dayanır. </a:t>
            </a:r>
          </a:p>
          <a:p>
            <a:pPr marL="514350" indent="-514350">
              <a:buAutoNum type="arabicPeriod"/>
            </a:pPr>
            <a:r>
              <a:rPr lang="tr-TR" dirty="0" smtClean="0"/>
              <a:t>Uygun yöntemler kullanılarak yapılır.</a:t>
            </a:r>
          </a:p>
          <a:p>
            <a:pPr marL="514350" indent="-514350">
              <a:buAutoNum type="arabicPeriod"/>
            </a:pPr>
            <a:r>
              <a:rPr lang="tr-TR" dirty="0" smtClean="0"/>
              <a:t>Bilgi, beceri ve tutum gereklidir.</a:t>
            </a:r>
          </a:p>
          <a:p>
            <a:pPr marL="514350" indent="-514350">
              <a:buAutoNum type="arabicPeriod"/>
            </a:pPr>
            <a:r>
              <a:rPr lang="tr-TR" dirty="0" smtClean="0"/>
              <a:t>Olumlu bir güdüleme gücüne sahiptir.</a:t>
            </a:r>
          </a:p>
          <a:p>
            <a:pPr marL="514350" indent="-514350">
              <a:buAutoNum type="arabicPeriod"/>
            </a:pPr>
            <a:r>
              <a:rPr lang="tr-TR" dirty="0" smtClean="0"/>
              <a:t>Çözümleyici ve birleştiricidir.</a:t>
            </a:r>
          </a:p>
          <a:p>
            <a:pPr marL="514350" indent="-514350">
              <a:buAutoNum type="arabicPeriod"/>
            </a:pPr>
            <a:r>
              <a:rPr lang="tr-TR" dirty="0" smtClean="0"/>
              <a:t>Geçmişe ve geleceğe yöneliktir.</a:t>
            </a:r>
          </a:p>
          <a:p>
            <a:pPr marL="514350" indent="-514350">
              <a:buAutoNum type="arabicPeriod"/>
            </a:pPr>
            <a:r>
              <a:rPr lang="tr-TR" dirty="0" smtClean="0"/>
              <a:t>Değerlendirme, ödüllendirme ve cezalandırmayı da içerir.</a:t>
            </a:r>
          </a:p>
          <a:p>
            <a:pPr>
              <a:buNone/>
            </a:pPr>
            <a:endParaRPr lang="tr-TR" dirty="0"/>
          </a:p>
        </p:txBody>
      </p:sp>
      <p:sp>
        <p:nvSpPr>
          <p:cNvPr id="3" name="2 Başlık"/>
          <p:cNvSpPr>
            <a:spLocks noGrp="1"/>
          </p:cNvSpPr>
          <p:nvPr>
            <p:ph type="title"/>
          </p:nvPr>
        </p:nvSpPr>
        <p:spPr/>
        <p:txBody>
          <a:bodyPr>
            <a:normAutofit fontScale="90000"/>
          </a:bodyPr>
          <a:lstStyle/>
          <a:p>
            <a:r>
              <a:rPr lang="tr-TR" sz="4400" dirty="0" smtClean="0">
                <a:solidFill>
                  <a:srgbClr val="FFC000"/>
                </a:solidFill>
                <a:latin typeface="Gill Sans Ultra Bold" pitchFamily="34" charset="0"/>
              </a:rPr>
              <a:t>Etkili Teftişin Özellikleri</a:t>
            </a:r>
            <a:endParaRPr lang="tr-TR" dirty="0"/>
          </a:p>
        </p:txBody>
      </p:sp>
    </p:spTree>
  </p:cSld>
  <p:clrMapOvr>
    <a:masterClrMapping/>
  </p:clrMapOvr>
  <p:transition>
    <p:cover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2"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Scale>
                                      <p:cBhvr>
                                        <p:cTn id="7" dur="1000" decel="50000" fill="hold">
                                          <p:stCondLst>
                                            <p:cond delay="0"/>
                                          </p:stCondLst>
                                        </p:cTn>
                                        <p:tgtEl>
                                          <p:spTgt spid="2">
                                            <p:txEl>
                                              <p:pRg st="0" end="0"/>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2">
                                            <p:txEl>
                                              <p:pRg st="0" end="0"/>
                                            </p:txEl>
                                          </p:spTgt>
                                        </p:tgtEl>
                                        <p:attrNameLst>
                                          <p:attrName>ppt_x</p:attrName>
                                          <p:attrName>ppt_y</p:attrName>
                                        </p:attrNameLst>
                                      </p:cBhvr>
                                    </p:animMotion>
                                    <p:animEffect transition="in" filter="fade">
                                      <p:cBhvr>
                                        <p:cTn id="9" dur="1000"/>
                                        <p:tgtEl>
                                          <p:spTgt spid="2">
                                            <p:txEl>
                                              <p:pRg st="0" end="0"/>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52" presetClass="entr" presetSubtype="0" fill="hold" nodeType="clickEffect">
                                  <p:stCondLst>
                                    <p:cond delay="0"/>
                                  </p:stCondLst>
                                  <p:childTnLst>
                                    <p:set>
                                      <p:cBhvr>
                                        <p:cTn id="13" dur="1" fill="hold">
                                          <p:stCondLst>
                                            <p:cond delay="0"/>
                                          </p:stCondLst>
                                        </p:cTn>
                                        <p:tgtEl>
                                          <p:spTgt spid="2">
                                            <p:txEl>
                                              <p:pRg st="1" end="1"/>
                                            </p:txEl>
                                          </p:spTgt>
                                        </p:tgtEl>
                                        <p:attrNameLst>
                                          <p:attrName>style.visibility</p:attrName>
                                        </p:attrNameLst>
                                      </p:cBhvr>
                                      <p:to>
                                        <p:strVal val="visible"/>
                                      </p:to>
                                    </p:set>
                                    <p:animScale>
                                      <p:cBhvr>
                                        <p:cTn id="14" dur="1000" decel="50000" fill="hold">
                                          <p:stCondLst>
                                            <p:cond delay="0"/>
                                          </p:stCondLst>
                                        </p:cTn>
                                        <p:tgtEl>
                                          <p:spTgt spid="2">
                                            <p:txEl>
                                              <p:pRg st="1" end="1"/>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5" dur="1000" decel="50000" fill="hold">
                                          <p:stCondLst>
                                            <p:cond delay="0"/>
                                          </p:stCondLst>
                                        </p:cTn>
                                        <p:tgtEl>
                                          <p:spTgt spid="2">
                                            <p:txEl>
                                              <p:pRg st="1" end="1"/>
                                            </p:txEl>
                                          </p:spTgt>
                                        </p:tgtEl>
                                        <p:attrNameLst>
                                          <p:attrName>ppt_x</p:attrName>
                                          <p:attrName>ppt_y</p:attrName>
                                        </p:attrNameLst>
                                      </p:cBhvr>
                                    </p:animMotion>
                                    <p:animEffect transition="in" filter="fade">
                                      <p:cBhvr>
                                        <p:cTn id="16" dur="1000"/>
                                        <p:tgtEl>
                                          <p:spTgt spid="2">
                                            <p:txEl>
                                              <p:pRg st="1" end="1"/>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52" presetClass="entr" presetSubtype="0" fill="hold" nodeType="clickEffect">
                                  <p:stCondLst>
                                    <p:cond delay="0"/>
                                  </p:stCondLst>
                                  <p:childTnLst>
                                    <p:set>
                                      <p:cBhvr>
                                        <p:cTn id="20" dur="1" fill="hold">
                                          <p:stCondLst>
                                            <p:cond delay="0"/>
                                          </p:stCondLst>
                                        </p:cTn>
                                        <p:tgtEl>
                                          <p:spTgt spid="2">
                                            <p:txEl>
                                              <p:pRg st="2" end="2"/>
                                            </p:txEl>
                                          </p:spTgt>
                                        </p:tgtEl>
                                        <p:attrNameLst>
                                          <p:attrName>style.visibility</p:attrName>
                                        </p:attrNameLst>
                                      </p:cBhvr>
                                      <p:to>
                                        <p:strVal val="visible"/>
                                      </p:to>
                                    </p:set>
                                    <p:animScale>
                                      <p:cBhvr>
                                        <p:cTn id="21" dur="1000" decel="50000" fill="hold">
                                          <p:stCondLst>
                                            <p:cond delay="0"/>
                                          </p:stCondLst>
                                        </p:cTn>
                                        <p:tgtEl>
                                          <p:spTgt spid="2">
                                            <p:txEl>
                                              <p:pRg st="2" end="2"/>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2" dur="1000" decel="50000" fill="hold">
                                          <p:stCondLst>
                                            <p:cond delay="0"/>
                                          </p:stCondLst>
                                        </p:cTn>
                                        <p:tgtEl>
                                          <p:spTgt spid="2">
                                            <p:txEl>
                                              <p:pRg st="2" end="2"/>
                                            </p:txEl>
                                          </p:spTgt>
                                        </p:tgtEl>
                                        <p:attrNameLst>
                                          <p:attrName>ppt_x</p:attrName>
                                          <p:attrName>ppt_y</p:attrName>
                                        </p:attrNameLst>
                                      </p:cBhvr>
                                    </p:animMotion>
                                    <p:animEffect transition="in" filter="fade">
                                      <p:cBhvr>
                                        <p:cTn id="23" dur="1000"/>
                                        <p:tgtEl>
                                          <p:spTgt spid="2">
                                            <p:txEl>
                                              <p:pRg st="2" end="2"/>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52" presetClass="entr" presetSubtype="0" fill="hold" nodeType="clickEffect">
                                  <p:stCondLst>
                                    <p:cond delay="0"/>
                                  </p:stCondLst>
                                  <p:childTnLst>
                                    <p:set>
                                      <p:cBhvr>
                                        <p:cTn id="27" dur="1" fill="hold">
                                          <p:stCondLst>
                                            <p:cond delay="0"/>
                                          </p:stCondLst>
                                        </p:cTn>
                                        <p:tgtEl>
                                          <p:spTgt spid="2">
                                            <p:txEl>
                                              <p:pRg st="3" end="3"/>
                                            </p:txEl>
                                          </p:spTgt>
                                        </p:tgtEl>
                                        <p:attrNameLst>
                                          <p:attrName>style.visibility</p:attrName>
                                        </p:attrNameLst>
                                      </p:cBhvr>
                                      <p:to>
                                        <p:strVal val="visible"/>
                                      </p:to>
                                    </p:set>
                                    <p:animScale>
                                      <p:cBhvr>
                                        <p:cTn id="28" dur="1000" decel="50000" fill="hold">
                                          <p:stCondLst>
                                            <p:cond delay="0"/>
                                          </p:stCondLst>
                                        </p:cTn>
                                        <p:tgtEl>
                                          <p:spTgt spid="2">
                                            <p:txEl>
                                              <p:pRg st="3" end="3"/>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9" dur="1000" decel="50000" fill="hold">
                                          <p:stCondLst>
                                            <p:cond delay="0"/>
                                          </p:stCondLst>
                                        </p:cTn>
                                        <p:tgtEl>
                                          <p:spTgt spid="2">
                                            <p:txEl>
                                              <p:pRg st="3" end="3"/>
                                            </p:txEl>
                                          </p:spTgt>
                                        </p:tgtEl>
                                        <p:attrNameLst>
                                          <p:attrName>ppt_x</p:attrName>
                                          <p:attrName>ppt_y</p:attrName>
                                        </p:attrNameLst>
                                      </p:cBhvr>
                                    </p:animMotion>
                                    <p:animEffect transition="in" filter="fade">
                                      <p:cBhvr>
                                        <p:cTn id="30" dur="1000"/>
                                        <p:tgtEl>
                                          <p:spTgt spid="2">
                                            <p:txEl>
                                              <p:pRg st="3" end="3"/>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52" presetClass="entr" presetSubtype="0" fill="hold" nodeType="clickEffect">
                                  <p:stCondLst>
                                    <p:cond delay="0"/>
                                  </p:stCondLst>
                                  <p:childTnLst>
                                    <p:set>
                                      <p:cBhvr>
                                        <p:cTn id="34" dur="1" fill="hold">
                                          <p:stCondLst>
                                            <p:cond delay="0"/>
                                          </p:stCondLst>
                                        </p:cTn>
                                        <p:tgtEl>
                                          <p:spTgt spid="2">
                                            <p:txEl>
                                              <p:pRg st="4" end="4"/>
                                            </p:txEl>
                                          </p:spTgt>
                                        </p:tgtEl>
                                        <p:attrNameLst>
                                          <p:attrName>style.visibility</p:attrName>
                                        </p:attrNameLst>
                                      </p:cBhvr>
                                      <p:to>
                                        <p:strVal val="visible"/>
                                      </p:to>
                                    </p:set>
                                    <p:animScale>
                                      <p:cBhvr>
                                        <p:cTn id="35" dur="1000" decel="50000" fill="hold">
                                          <p:stCondLst>
                                            <p:cond delay="0"/>
                                          </p:stCondLst>
                                        </p:cTn>
                                        <p:tgtEl>
                                          <p:spTgt spid="2">
                                            <p:txEl>
                                              <p:pRg st="4" end="4"/>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6" dur="1000" decel="50000" fill="hold">
                                          <p:stCondLst>
                                            <p:cond delay="0"/>
                                          </p:stCondLst>
                                        </p:cTn>
                                        <p:tgtEl>
                                          <p:spTgt spid="2">
                                            <p:txEl>
                                              <p:pRg st="4" end="4"/>
                                            </p:txEl>
                                          </p:spTgt>
                                        </p:tgtEl>
                                        <p:attrNameLst>
                                          <p:attrName>ppt_x</p:attrName>
                                          <p:attrName>ppt_y</p:attrName>
                                        </p:attrNameLst>
                                      </p:cBhvr>
                                    </p:animMotion>
                                    <p:animEffect transition="in" filter="fade">
                                      <p:cBhvr>
                                        <p:cTn id="37" dur="1000"/>
                                        <p:tgtEl>
                                          <p:spTgt spid="2">
                                            <p:txEl>
                                              <p:pRg st="4" end="4"/>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52" presetClass="entr" presetSubtype="0" fill="hold" nodeType="clickEffect">
                                  <p:stCondLst>
                                    <p:cond delay="0"/>
                                  </p:stCondLst>
                                  <p:childTnLst>
                                    <p:set>
                                      <p:cBhvr>
                                        <p:cTn id="41" dur="1" fill="hold">
                                          <p:stCondLst>
                                            <p:cond delay="0"/>
                                          </p:stCondLst>
                                        </p:cTn>
                                        <p:tgtEl>
                                          <p:spTgt spid="2">
                                            <p:txEl>
                                              <p:pRg st="5" end="5"/>
                                            </p:txEl>
                                          </p:spTgt>
                                        </p:tgtEl>
                                        <p:attrNameLst>
                                          <p:attrName>style.visibility</p:attrName>
                                        </p:attrNameLst>
                                      </p:cBhvr>
                                      <p:to>
                                        <p:strVal val="visible"/>
                                      </p:to>
                                    </p:set>
                                    <p:animScale>
                                      <p:cBhvr>
                                        <p:cTn id="42" dur="1000" decel="50000" fill="hold">
                                          <p:stCondLst>
                                            <p:cond delay="0"/>
                                          </p:stCondLst>
                                        </p:cTn>
                                        <p:tgtEl>
                                          <p:spTgt spid="2">
                                            <p:txEl>
                                              <p:pRg st="5" end="5"/>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3" dur="1000" decel="50000" fill="hold">
                                          <p:stCondLst>
                                            <p:cond delay="0"/>
                                          </p:stCondLst>
                                        </p:cTn>
                                        <p:tgtEl>
                                          <p:spTgt spid="2">
                                            <p:txEl>
                                              <p:pRg st="5" end="5"/>
                                            </p:txEl>
                                          </p:spTgt>
                                        </p:tgtEl>
                                        <p:attrNameLst>
                                          <p:attrName>ppt_x</p:attrName>
                                          <p:attrName>ppt_y</p:attrName>
                                        </p:attrNameLst>
                                      </p:cBhvr>
                                    </p:animMotion>
                                    <p:animEffect transition="in" filter="fade">
                                      <p:cBhvr>
                                        <p:cTn id="44" dur="1000"/>
                                        <p:tgtEl>
                                          <p:spTgt spid="2">
                                            <p:txEl>
                                              <p:pRg st="5" end="5"/>
                                            </p:txEl>
                                          </p:spTgt>
                                        </p:tgtEl>
                                      </p:cBhvr>
                                    </p:animEffect>
                                  </p:childTnLst>
                                </p:cTn>
                              </p:par>
                            </p:childTnLst>
                          </p:cTn>
                        </p:par>
                      </p:childTnLst>
                    </p:cTn>
                  </p:par>
                  <p:par>
                    <p:cTn id="45" fill="hold">
                      <p:stCondLst>
                        <p:cond delay="indefinite"/>
                      </p:stCondLst>
                      <p:childTnLst>
                        <p:par>
                          <p:cTn id="46" fill="hold">
                            <p:stCondLst>
                              <p:cond delay="0"/>
                            </p:stCondLst>
                            <p:childTnLst>
                              <p:par>
                                <p:cTn id="47" presetID="52" presetClass="entr" presetSubtype="0" fill="hold" nodeType="clickEffect">
                                  <p:stCondLst>
                                    <p:cond delay="0"/>
                                  </p:stCondLst>
                                  <p:childTnLst>
                                    <p:set>
                                      <p:cBhvr>
                                        <p:cTn id="48" dur="1" fill="hold">
                                          <p:stCondLst>
                                            <p:cond delay="0"/>
                                          </p:stCondLst>
                                        </p:cTn>
                                        <p:tgtEl>
                                          <p:spTgt spid="2">
                                            <p:txEl>
                                              <p:pRg st="6" end="6"/>
                                            </p:txEl>
                                          </p:spTgt>
                                        </p:tgtEl>
                                        <p:attrNameLst>
                                          <p:attrName>style.visibility</p:attrName>
                                        </p:attrNameLst>
                                      </p:cBhvr>
                                      <p:to>
                                        <p:strVal val="visible"/>
                                      </p:to>
                                    </p:set>
                                    <p:animScale>
                                      <p:cBhvr>
                                        <p:cTn id="49" dur="1000" decel="50000" fill="hold">
                                          <p:stCondLst>
                                            <p:cond delay="0"/>
                                          </p:stCondLst>
                                        </p:cTn>
                                        <p:tgtEl>
                                          <p:spTgt spid="2">
                                            <p:txEl>
                                              <p:pRg st="6" end="6"/>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50" dur="1000" decel="50000" fill="hold">
                                          <p:stCondLst>
                                            <p:cond delay="0"/>
                                          </p:stCondLst>
                                        </p:cTn>
                                        <p:tgtEl>
                                          <p:spTgt spid="2">
                                            <p:txEl>
                                              <p:pRg st="6" end="6"/>
                                            </p:txEl>
                                          </p:spTgt>
                                        </p:tgtEl>
                                        <p:attrNameLst>
                                          <p:attrName>ppt_x</p:attrName>
                                          <p:attrName>ppt_y</p:attrName>
                                        </p:attrNameLst>
                                      </p:cBhvr>
                                    </p:animMotion>
                                    <p:animEffect transition="in" filter="fade">
                                      <p:cBhvr>
                                        <p:cTn id="51" dur="1000"/>
                                        <p:tgtEl>
                                          <p:spTgt spid="2">
                                            <p:txEl>
                                              <p:pRg st="6" end="6"/>
                                            </p:txEl>
                                          </p:spTgt>
                                        </p:tgtEl>
                                      </p:cBhvr>
                                    </p:animEffect>
                                  </p:childTnLst>
                                </p:cTn>
                              </p:par>
                            </p:childTnLst>
                          </p:cTn>
                        </p:par>
                      </p:childTnLst>
                    </p:cTn>
                  </p:par>
                  <p:par>
                    <p:cTn id="52" fill="hold">
                      <p:stCondLst>
                        <p:cond delay="indefinite"/>
                      </p:stCondLst>
                      <p:childTnLst>
                        <p:par>
                          <p:cTn id="53" fill="hold">
                            <p:stCondLst>
                              <p:cond delay="0"/>
                            </p:stCondLst>
                            <p:childTnLst>
                              <p:par>
                                <p:cTn id="54" presetID="52" presetClass="entr" presetSubtype="0" fill="hold" nodeType="clickEffect">
                                  <p:stCondLst>
                                    <p:cond delay="0"/>
                                  </p:stCondLst>
                                  <p:childTnLst>
                                    <p:set>
                                      <p:cBhvr>
                                        <p:cTn id="55" dur="1" fill="hold">
                                          <p:stCondLst>
                                            <p:cond delay="0"/>
                                          </p:stCondLst>
                                        </p:cTn>
                                        <p:tgtEl>
                                          <p:spTgt spid="2">
                                            <p:txEl>
                                              <p:pRg st="7" end="7"/>
                                            </p:txEl>
                                          </p:spTgt>
                                        </p:tgtEl>
                                        <p:attrNameLst>
                                          <p:attrName>style.visibility</p:attrName>
                                        </p:attrNameLst>
                                      </p:cBhvr>
                                      <p:to>
                                        <p:strVal val="visible"/>
                                      </p:to>
                                    </p:set>
                                    <p:animScale>
                                      <p:cBhvr>
                                        <p:cTn id="56" dur="1000" decel="50000" fill="hold">
                                          <p:stCondLst>
                                            <p:cond delay="0"/>
                                          </p:stCondLst>
                                        </p:cTn>
                                        <p:tgtEl>
                                          <p:spTgt spid="2">
                                            <p:txEl>
                                              <p:pRg st="7" end="7"/>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57" dur="1000" decel="50000" fill="hold">
                                          <p:stCondLst>
                                            <p:cond delay="0"/>
                                          </p:stCondLst>
                                        </p:cTn>
                                        <p:tgtEl>
                                          <p:spTgt spid="2">
                                            <p:txEl>
                                              <p:pRg st="7" end="7"/>
                                            </p:txEl>
                                          </p:spTgt>
                                        </p:tgtEl>
                                        <p:attrNameLst>
                                          <p:attrName>ppt_x</p:attrName>
                                          <p:attrName>ppt_y</p:attrName>
                                        </p:attrNameLst>
                                      </p:cBhvr>
                                    </p:animMotion>
                                    <p:animEffect transition="in" filter="fade">
                                      <p:cBhvr>
                                        <p:cTn id="58" dur="1000"/>
                                        <p:tgtEl>
                                          <p:spTgt spid="2">
                                            <p:txEl>
                                              <p:pRg st="7" end="7"/>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52" presetClass="entr" presetSubtype="0" fill="hold" nodeType="clickEffect">
                                  <p:stCondLst>
                                    <p:cond delay="0"/>
                                  </p:stCondLst>
                                  <p:childTnLst>
                                    <p:set>
                                      <p:cBhvr>
                                        <p:cTn id="62" dur="1" fill="hold">
                                          <p:stCondLst>
                                            <p:cond delay="0"/>
                                          </p:stCondLst>
                                        </p:cTn>
                                        <p:tgtEl>
                                          <p:spTgt spid="2">
                                            <p:txEl>
                                              <p:pRg st="8" end="8"/>
                                            </p:txEl>
                                          </p:spTgt>
                                        </p:tgtEl>
                                        <p:attrNameLst>
                                          <p:attrName>style.visibility</p:attrName>
                                        </p:attrNameLst>
                                      </p:cBhvr>
                                      <p:to>
                                        <p:strVal val="visible"/>
                                      </p:to>
                                    </p:set>
                                    <p:animScale>
                                      <p:cBhvr>
                                        <p:cTn id="63" dur="1000" decel="50000" fill="hold">
                                          <p:stCondLst>
                                            <p:cond delay="0"/>
                                          </p:stCondLst>
                                        </p:cTn>
                                        <p:tgtEl>
                                          <p:spTgt spid="2">
                                            <p:txEl>
                                              <p:pRg st="8" end="8"/>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64" dur="1000" decel="50000" fill="hold">
                                          <p:stCondLst>
                                            <p:cond delay="0"/>
                                          </p:stCondLst>
                                        </p:cTn>
                                        <p:tgtEl>
                                          <p:spTgt spid="2">
                                            <p:txEl>
                                              <p:pRg st="8" end="8"/>
                                            </p:txEl>
                                          </p:spTgt>
                                        </p:tgtEl>
                                        <p:attrNameLst>
                                          <p:attrName>ppt_x</p:attrName>
                                          <p:attrName>ppt_y</p:attrName>
                                        </p:attrNameLst>
                                      </p:cBhvr>
                                    </p:animMotion>
                                    <p:animEffect transition="in" filter="fade">
                                      <p:cBhvr>
                                        <p:cTn id="65" dur="1000"/>
                                        <p:tgtEl>
                                          <p:spTgt spid="2">
                                            <p:txEl>
                                              <p:pRg st="8" end="8"/>
                                            </p:txEl>
                                          </p:spTgt>
                                        </p:tgtEl>
                                      </p:cBhvr>
                                    </p:animEffect>
                                  </p:childTnLst>
                                </p:cTn>
                              </p:par>
                            </p:childTnLst>
                          </p:cTn>
                        </p:par>
                      </p:childTnLst>
                    </p:cTn>
                  </p:par>
                  <p:par>
                    <p:cTn id="66" fill="hold">
                      <p:stCondLst>
                        <p:cond delay="indefinite"/>
                      </p:stCondLst>
                      <p:childTnLst>
                        <p:par>
                          <p:cTn id="67" fill="hold">
                            <p:stCondLst>
                              <p:cond delay="0"/>
                            </p:stCondLst>
                            <p:childTnLst>
                              <p:par>
                                <p:cTn id="68" presetID="52" presetClass="entr" presetSubtype="0" fill="hold" nodeType="clickEffect">
                                  <p:stCondLst>
                                    <p:cond delay="0"/>
                                  </p:stCondLst>
                                  <p:childTnLst>
                                    <p:set>
                                      <p:cBhvr>
                                        <p:cTn id="69" dur="1" fill="hold">
                                          <p:stCondLst>
                                            <p:cond delay="0"/>
                                          </p:stCondLst>
                                        </p:cTn>
                                        <p:tgtEl>
                                          <p:spTgt spid="2">
                                            <p:txEl>
                                              <p:pRg st="9" end="9"/>
                                            </p:txEl>
                                          </p:spTgt>
                                        </p:tgtEl>
                                        <p:attrNameLst>
                                          <p:attrName>style.visibility</p:attrName>
                                        </p:attrNameLst>
                                      </p:cBhvr>
                                      <p:to>
                                        <p:strVal val="visible"/>
                                      </p:to>
                                    </p:set>
                                    <p:animScale>
                                      <p:cBhvr>
                                        <p:cTn id="70" dur="1000" decel="50000" fill="hold">
                                          <p:stCondLst>
                                            <p:cond delay="0"/>
                                          </p:stCondLst>
                                        </p:cTn>
                                        <p:tgtEl>
                                          <p:spTgt spid="2">
                                            <p:txEl>
                                              <p:pRg st="9" end="9"/>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71" dur="1000" decel="50000" fill="hold">
                                          <p:stCondLst>
                                            <p:cond delay="0"/>
                                          </p:stCondLst>
                                        </p:cTn>
                                        <p:tgtEl>
                                          <p:spTgt spid="2">
                                            <p:txEl>
                                              <p:pRg st="9" end="9"/>
                                            </p:txEl>
                                          </p:spTgt>
                                        </p:tgtEl>
                                        <p:attrNameLst>
                                          <p:attrName>ppt_x</p:attrName>
                                          <p:attrName>ppt_y</p:attrName>
                                        </p:attrNameLst>
                                      </p:cBhvr>
                                    </p:animMotion>
                                    <p:animEffect transition="in" filter="fade">
                                      <p:cBhvr>
                                        <p:cTn id="72" dur="1000"/>
                                        <p:tgtEl>
                                          <p:spTgt spid="2">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İçerik Yer Tutucusu"/>
          <p:cNvSpPr>
            <a:spLocks noGrp="1"/>
          </p:cNvSpPr>
          <p:nvPr>
            <p:ph idx="1"/>
          </p:nvPr>
        </p:nvSpPr>
        <p:spPr/>
        <p:txBody>
          <a:bodyPr/>
          <a:lstStyle/>
          <a:p>
            <a:pPr marL="514350" indent="-514350">
              <a:buAutoNum type="arabicPeriod"/>
            </a:pPr>
            <a:r>
              <a:rPr lang="tr-TR" dirty="0" smtClean="0"/>
              <a:t>Teftiş için amaçlar önceden saptanmalı ve amaçlara göre teftiş planı hazırlanmalıdır.</a:t>
            </a:r>
          </a:p>
          <a:p>
            <a:pPr marL="514350" indent="-514350">
              <a:buAutoNum type="arabicPeriod"/>
            </a:pPr>
            <a:r>
              <a:rPr lang="tr-TR" dirty="0" smtClean="0"/>
              <a:t>Teftiş esnasında daha önceden yapılan teftişlerin sonuçları göz önünde bulundurulmalıdır. </a:t>
            </a:r>
          </a:p>
          <a:p>
            <a:pPr marL="514350" indent="-514350">
              <a:buAutoNum type="arabicPeriod"/>
            </a:pPr>
            <a:r>
              <a:rPr lang="tr-TR" dirty="0" smtClean="0"/>
              <a:t>Teftişe durumu saptama ile başlamalı ve yavaş yavaş geliştirme çalışmalarına geçilmelidir.</a:t>
            </a:r>
          </a:p>
          <a:p>
            <a:pPr marL="514350" indent="-514350">
              <a:buAutoNum type="arabicPeriod"/>
            </a:pPr>
            <a:r>
              <a:rPr lang="tr-TR" dirty="0" smtClean="0"/>
              <a:t>Teftiş esnasında, kişi ve kurumun olanakları göz önünde bulundurmalıdır.</a:t>
            </a:r>
          </a:p>
          <a:p>
            <a:pPr marL="514350" indent="-514350">
              <a:buFont typeface="Wingdings 2"/>
              <a:buAutoNum type="arabicPeriod"/>
            </a:pPr>
            <a:r>
              <a:rPr lang="tr-TR" dirty="0" smtClean="0"/>
              <a:t>Teftişle ilgili araştırma sonuçları ile yeni gelişmelerden yararlanılmalıdır.</a:t>
            </a:r>
          </a:p>
        </p:txBody>
      </p:sp>
      <p:sp>
        <p:nvSpPr>
          <p:cNvPr id="3" name="2 Başlık"/>
          <p:cNvSpPr>
            <a:spLocks noGrp="1"/>
          </p:cNvSpPr>
          <p:nvPr>
            <p:ph type="title"/>
          </p:nvPr>
        </p:nvSpPr>
        <p:spPr/>
        <p:txBody>
          <a:bodyPr>
            <a:normAutofit/>
          </a:bodyPr>
          <a:lstStyle/>
          <a:p>
            <a:r>
              <a:rPr lang="tr-TR" sz="4400" dirty="0" smtClean="0">
                <a:solidFill>
                  <a:srgbClr val="FFC000"/>
                </a:solidFill>
                <a:latin typeface="Gill Sans Ultra Bold" pitchFamily="34" charset="0"/>
              </a:rPr>
              <a:t>Teftişte Genel Kurallar</a:t>
            </a:r>
            <a:endParaRPr lang="tr-TR" dirty="0"/>
          </a:p>
        </p:txBody>
      </p:sp>
    </p:spTree>
  </p:cSld>
  <p:clrMapOvr>
    <a:masterClrMapping/>
  </p:clrMapOvr>
  <p:transition>
    <p:cover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9" presetClass="entr" presetSubtype="0" accel="10000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p:cTn id="7" dur="500" fill="hold"/>
                                        <p:tgtEl>
                                          <p:spTgt spid="2">
                                            <p:txEl>
                                              <p:pRg st="0" end="0"/>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8" dur="500" fill="hold"/>
                                        <p:tgtEl>
                                          <p:spTgt spid="2">
                                            <p:txEl>
                                              <p:pRg st="0" end="0"/>
                                            </p:txEl>
                                          </p:spTgt>
                                        </p:tgtEl>
                                        <p:attrNameLst>
                                          <p:attrName>ppt_w</p:attrName>
                                        </p:attrNameLst>
                                      </p:cBhvr>
                                      <p:tavLst>
                                        <p:tav tm="0">
                                          <p:val>
                                            <p:strVal val="#ppt_w+.3"/>
                                          </p:val>
                                        </p:tav>
                                        <p:tav tm="50000">
                                          <p:val>
                                            <p:strVal val="#ppt_w+.3"/>
                                          </p:val>
                                        </p:tav>
                                        <p:tav tm="100000">
                                          <p:val>
                                            <p:strVal val="#ppt_w"/>
                                          </p:val>
                                        </p:tav>
                                      </p:tavLst>
                                    </p:anim>
                                    <p:anim calcmode="lin" valueType="num">
                                      <p:cBhvr>
                                        <p:cTn id="9" dur="500" fill="hold"/>
                                        <p:tgtEl>
                                          <p:spTgt spid="2">
                                            <p:txEl>
                                              <p:pRg st="0" end="0"/>
                                            </p:txEl>
                                          </p:spTgt>
                                        </p:tgtEl>
                                        <p:attrNameLst>
                                          <p:attrName>ppt_x</p:attrName>
                                        </p:attrNameLst>
                                      </p:cBhvr>
                                      <p:tavLst>
                                        <p:tav tm="0">
                                          <p:val>
                                            <p:strVal val="#ppt_x-.3"/>
                                          </p:val>
                                        </p:tav>
                                        <p:tav tm="50000">
                                          <p:val>
                                            <p:strVal val="#ppt_x"/>
                                          </p:val>
                                        </p:tav>
                                        <p:tav tm="100000">
                                          <p:val>
                                            <p:strVal val="#ppt_x"/>
                                          </p:val>
                                        </p:tav>
                                      </p:tavLst>
                                    </p:anim>
                                    <p:anim calcmode="lin" valueType="num">
                                      <p:cBhvr>
                                        <p:cTn id="10" dur="500" fill="hold"/>
                                        <p:tgtEl>
                                          <p:spTgt spid="2">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39" presetClass="entr" presetSubtype="0" accel="100000" fill="hold" nodeType="clickEffect">
                                  <p:stCondLst>
                                    <p:cond delay="0"/>
                                  </p:stCondLst>
                                  <p:childTnLst>
                                    <p:set>
                                      <p:cBhvr>
                                        <p:cTn id="14" dur="1" fill="hold">
                                          <p:stCondLst>
                                            <p:cond delay="0"/>
                                          </p:stCondLst>
                                        </p:cTn>
                                        <p:tgtEl>
                                          <p:spTgt spid="2">
                                            <p:txEl>
                                              <p:pRg st="1" end="1"/>
                                            </p:txEl>
                                          </p:spTgt>
                                        </p:tgtEl>
                                        <p:attrNameLst>
                                          <p:attrName>style.visibility</p:attrName>
                                        </p:attrNameLst>
                                      </p:cBhvr>
                                      <p:to>
                                        <p:strVal val="visible"/>
                                      </p:to>
                                    </p:set>
                                    <p:anim calcmode="lin" valueType="num">
                                      <p:cBhvr>
                                        <p:cTn id="15" dur="500" fill="hold"/>
                                        <p:tgtEl>
                                          <p:spTgt spid="2">
                                            <p:txEl>
                                              <p:pRg st="1" end="1"/>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16" dur="500" fill="hold"/>
                                        <p:tgtEl>
                                          <p:spTgt spid="2">
                                            <p:txEl>
                                              <p:pRg st="1" end="1"/>
                                            </p:txEl>
                                          </p:spTgt>
                                        </p:tgtEl>
                                        <p:attrNameLst>
                                          <p:attrName>ppt_w</p:attrName>
                                        </p:attrNameLst>
                                      </p:cBhvr>
                                      <p:tavLst>
                                        <p:tav tm="0">
                                          <p:val>
                                            <p:strVal val="#ppt_w+.3"/>
                                          </p:val>
                                        </p:tav>
                                        <p:tav tm="50000">
                                          <p:val>
                                            <p:strVal val="#ppt_w+.3"/>
                                          </p:val>
                                        </p:tav>
                                        <p:tav tm="100000">
                                          <p:val>
                                            <p:strVal val="#ppt_w"/>
                                          </p:val>
                                        </p:tav>
                                      </p:tavLst>
                                    </p:anim>
                                    <p:anim calcmode="lin" valueType="num">
                                      <p:cBhvr>
                                        <p:cTn id="17" dur="500" fill="hold"/>
                                        <p:tgtEl>
                                          <p:spTgt spid="2">
                                            <p:txEl>
                                              <p:pRg st="1" end="1"/>
                                            </p:txEl>
                                          </p:spTgt>
                                        </p:tgtEl>
                                        <p:attrNameLst>
                                          <p:attrName>ppt_x</p:attrName>
                                        </p:attrNameLst>
                                      </p:cBhvr>
                                      <p:tavLst>
                                        <p:tav tm="0">
                                          <p:val>
                                            <p:strVal val="#ppt_x-.3"/>
                                          </p:val>
                                        </p:tav>
                                        <p:tav tm="50000">
                                          <p:val>
                                            <p:strVal val="#ppt_x"/>
                                          </p:val>
                                        </p:tav>
                                        <p:tav tm="100000">
                                          <p:val>
                                            <p:strVal val="#ppt_x"/>
                                          </p:val>
                                        </p:tav>
                                      </p:tavLst>
                                    </p:anim>
                                    <p:anim calcmode="lin" valueType="num">
                                      <p:cBhvr>
                                        <p:cTn id="18" dur="500" fill="hold"/>
                                        <p:tgtEl>
                                          <p:spTgt spid="2">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39" presetClass="entr" presetSubtype="0" accel="100000" fill="hold" nodeType="clickEffect">
                                  <p:stCondLst>
                                    <p:cond delay="0"/>
                                  </p:stCondLst>
                                  <p:childTnLst>
                                    <p:set>
                                      <p:cBhvr>
                                        <p:cTn id="22" dur="1" fill="hold">
                                          <p:stCondLst>
                                            <p:cond delay="0"/>
                                          </p:stCondLst>
                                        </p:cTn>
                                        <p:tgtEl>
                                          <p:spTgt spid="2">
                                            <p:txEl>
                                              <p:pRg st="2" end="2"/>
                                            </p:txEl>
                                          </p:spTgt>
                                        </p:tgtEl>
                                        <p:attrNameLst>
                                          <p:attrName>style.visibility</p:attrName>
                                        </p:attrNameLst>
                                      </p:cBhvr>
                                      <p:to>
                                        <p:strVal val="visible"/>
                                      </p:to>
                                    </p:set>
                                    <p:anim calcmode="lin" valueType="num">
                                      <p:cBhvr>
                                        <p:cTn id="23" dur="500" fill="hold"/>
                                        <p:tgtEl>
                                          <p:spTgt spid="2">
                                            <p:txEl>
                                              <p:pRg st="2" end="2"/>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24" dur="500" fill="hold"/>
                                        <p:tgtEl>
                                          <p:spTgt spid="2">
                                            <p:txEl>
                                              <p:pRg st="2" end="2"/>
                                            </p:txEl>
                                          </p:spTgt>
                                        </p:tgtEl>
                                        <p:attrNameLst>
                                          <p:attrName>ppt_w</p:attrName>
                                        </p:attrNameLst>
                                      </p:cBhvr>
                                      <p:tavLst>
                                        <p:tav tm="0">
                                          <p:val>
                                            <p:strVal val="#ppt_w+.3"/>
                                          </p:val>
                                        </p:tav>
                                        <p:tav tm="50000">
                                          <p:val>
                                            <p:strVal val="#ppt_w+.3"/>
                                          </p:val>
                                        </p:tav>
                                        <p:tav tm="100000">
                                          <p:val>
                                            <p:strVal val="#ppt_w"/>
                                          </p:val>
                                        </p:tav>
                                      </p:tavLst>
                                    </p:anim>
                                    <p:anim calcmode="lin" valueType="num">
                                      <p:cBhvr>
                                        <p:cTn id="25" dur="500" fill="hold"/>
                                        <p:tgtEl>
                                          <p:spTgt spid="2">
                                            <p:txEl>
                                              <p:pRg st="2" end="2"/>
                                            </p:txEl>
                                          </p:spTgt>
                                        </p:tgtEl>
                                        <p:attrNameLst>
                                          <p:attrName>ppt_x</p:attrName>
                                        </p:attrNameLst>
                                      </p:cBhvr>
                                      <p:tavLst>
                                        <p:tav tm="0">
                                          <p:val>
                                            <p:strVal val="#ppt_x-.3"/>
                                          </p:val>
                                        </p:tav>
                                        <p:tav tm="50000">
                                          <p:val>
                                            <p:strVal val="#ppt_x"/>
                                          </p:val>
                                        </p:tav>
                                        <p:tav tm="100000">
                                          <p:val>
                                            <p:strVal val="#ppt_x"/>
                                          </p:val>
                                        </p:tav>
                                      </p:tavLst>
                                    </p:anim>
                                    <p:anim calcmode="lin" valueType="num">
                                      <p:cBhvr>
                                        <p:cTn id="26" dur="500" fill="hold"/>
                                        <p:tgtEl>
                                          <p:spTgt spid="2">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39" presetClass="entr" presetSubtype="0" accel="100000" fill="hold" nodeType="clickEffect">
                                  <p:stCondLst>
                                    <p:cond delay="0"/>
                                  </p:stCondLst>
                                  <p:childTnLst>
                                    <p:set>
                                      <p:cBhvr>
                                        <p:cTn id="30" dur="1" fill="hold">
                                          <p:stCondLst>
                                            <p:cond delay="0"/>
                                          </p:stCondLst>
                                        </p:cTn>
                                        <p:tgtEl>
                                          <p:spTgt spid="2">
                                            <p:txEl>
                                              <p:pRg st="3" end="3"/>
                                            </p:txEl>
                                          </p:spTgt>
                                        </p:tgtEl>
                                        <p:attrNameLst>
                                          <p:attrName>style.visibility</p:attrName>
                                        </p:attrNameLst>
                                      </p:cBhvr>
                                      <p:to>
                                        <p:strVal val="visible"/>
                                      </p:to>
                                    </p:set>
                                    <p:anim calcmode="lin" valueType="num">
                                      <p:cBhvr>
                                        <p:cTn id="31" dur="500" fill="hold"/>
                                        <p:tgtEl>
                                          <p:spTgt spid="2">
                                            <p:txEl>
                                              <p:pRg st="3" end="3"/>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32" dur="500" fill="hold"/>
                                        <p:tgtEl>
                                          <p:spTgt spid="2">
                                            <p:txEl>
                                              <p:pRg st="3" end="3"/>
                                            </p:txEl>
                                          </p:spTgt>
                                        </p:tgtEl>
                                        <p:attrNameLst>
                                          <p:attrName>ppt_w</p:attrName>
                                        </p:attrNameLst>
                                      </p:cBhvr>
                                      <p:tavLst>
                                        <p:tav tm="0">
                                          <p:val>
                                            <p:strVal val="#ppt_w+.3"/>
                                          </p:val>
                                        </p:tav>
                                        <p:tav tm="50000">
                                          <p:val>
                                            <p:strVal val="#ppt_w+.3"/>
                                          </p:val>
                                        </p:tav>
                                        <p:tav tm="100000">
                                          <p:val>
                                            <p:strVal val="#ppt_w"/>
                                          </p:val>
                                        </p:tav>
                                      </p:tavLst>
                                    </p:anim>
                                    <p:anim calcmode="lin" valueType="num">
                                      <p:cBhvr>
                                        <p:cTn id="33" dur="500" fill="hold"/>
                                        <p:tgtEl>
                                          <p:spTgt spid="2">
                                            <p:txEl>
                                              <p:pRg st="3" end="3"/>
                                            </p:txEl>
                                          </p:spTgt>
                                        </p:tgtEl>
                                        <p:attrNameLst>
                                          <p:attrName>ppt_x</p:attrName>
                                        </p:attrNameLst>
                                      </p:cBhvr>
                                      <p:tavLst>
                                        <p:tav tm="0">
                                          <p:val>
                                            <p:strVal val="#ppt_x-.3"/>
                                          </p:val>
                                        </p:tav>
                                        <p:tav tm="50000">
                                          <p:val>
                                            <p:strVal val="#ppt_x"/>
                                          </p:val>
                                        </p:tav>
                                        <p:tav tm="100000">
                                          <p:val>
                                            <p:strVal val="#ppt_x"/>
                                          </p:val>
                                        </p:tav>
                                      </p:tavLst>
                                    </p:anim>
                                    <p:anim calcmode="lin" valueType="num">
                                      <p:cBhvr>
                                        <p:cTn id="34" dur="500" fill="hold"/>
                                        <p:tgtEl>
                                          <p:spTgt spid="2">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39" presetClass="entr" presetSubtype="0" accel="100000" fill="hold" nodeType="clickEffect">
                                  <p:stCondLst>
                                    <p:cond delay="0"/>
                                  </p:stCondLst>
                                  <p:childTnLst>
                                    <p:set>
                                      <p:cBhvr>
                                        <p:cTn id="38" dur="1" fill="hold">
                                          <p:stCondLst>
                                            <p:cond delay="0"/>
                                          </p:stCondLst>
                                        </p:cTn>
                                        <p:tgtEl>
                                          <p:spTgt spid="2">
                                            <p:txEl>
                                              <p:pRg st="4" end="4"/>
                                            </p:txEl>
                                          </p:spTgt>
                                        </p:tgtEl>
                                        <p:attrNameLst>
                                          <p:attrName>style.visibility</p:attrName>
                                        </p:attrNameLst>
                                      </p:cBhvr>
                                      <p:to>
                                        <p:strVal val="visible"/>
                                      </p:to>
                                    </p:set>
                                    <p:anim calcmode="lin" valueType="num">
                                      <p:cBhvr>
                                        <p:cTn id="39" dur="500" fill="hold"/>
                                        <p:tgtEl>
                                          <p:spTgt spid="2">
                                            <p:txEl>
                                              <p:pRg st="4" end="4"/>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40" dur="500" fill="hold"/>
                                        <p:tgtEl>
                                          <p:spTgt spid="2">
                                            <p:txEl>
                                              <p:pRg st="4" end="4"/>
                                            </p:txEl>
                                          </p:spTgt>
                                        </p:tgtEl>
                                        <p:attrNameLst>
                                          <p:attrName>ppt_w</p:attrName>
                                        </p:attrNameLst>
                                      </p:cBhvr>
                                      <p:tavLst>
                                        <p:tav tm="0">
                                          <p:val>
                                            <p:strVal val="#ppt_w+.3"/>
                                          </p:val>
                                        </p:tav>
                                        <p:tav tm="50000">
                                          <p:val>
                                            <p:strVal val="#ppt_w+.3"/>
                                          </p:val>
                                        </p:tav>
                                        <p:tav tm="100000">
                                          <p:val>
                                            <p:strVal val="#ppt_w"/>
                                          </p:val>
                                        </p:tav>
                                      </p:tavLst>
                                    </p:anim>
                                    <p:anim calcmode="lin" valueType="num">
                                      <p:cBhvr>
                                        <p:cTn id="41" dur="500" fill="hold"/>
                                        <p:tgtEl>
                                          <p:spTgt spid="2">
                                            <p:txEl>
                                              <p:pRg st="4" end="4"/>
                                            </p:txEl>
                                          </p:spTgt>
                                        </p:tgtEl>
                                        <p:attrNameLst>
                                          <p:attrName>ppt_x</p:attrName>
                                        </p:attrNameLst>
                                      </p:cBhvr>
                                      <p:tavLst>
                                        <p:tav tm="0">
                                          <p:val>
                                            <p:strVal val="#ppt_x-.3"/>
                                          </p:val>
                                        </p:tav>
                                        <p:tav tm="50000">
                                          <p:val>
                                            <p:strVal val="#ppt_x"/>
                                          </p:val>
                                        </p:tav>
                                        <p:tav tm="100000">
                                          <p:val>
                                            <p:strVal val="#ppt_x"/>
                                          </p:val>
                                        </p:tav>
                                      </p:tavLst>
                                    </p:anim>
                                    <p:anim calcmode="lin" valueType="num">
                                      <p:cBhvr>
                                        <p:cTn id="42" dur="500" fill="hold"/>
                                        <p:tgtEl>
                                          <p:spTgt spid="2">
                                            <p:txEl>
                                              <p:pRg st="4" end="4"/>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İçerik Yer Tutucusu"/>
          <p:cNvSpPr>
            <a:spLocks noGrp="1"/>
          </p:cNvSpPr>
          <p:nvPr>
            <p:ph idx="1"/>
          </p:nvPr>
        </p:nvSpPr>
        <p:spPr/>
        <p:txBody>
          <a:bodyPr/>
          <a:lstStyle/>
          <a:p>
            <a:pPr marL="514350" indent="-514350">
              <a:buAutoNum type="arabicPeriod" startAt="6"/>
            </a:pPr>
            <a:r>
              <a:rPr lang="tr-TR" dirty="0" smtClean="0"/>
              <a:t>Teftiş sisteminin geliştirilmesi için yapıcı ve bulucu olmalıdır.</a:t>
            </a:r>
          </a:p>
          <a:p>
            <a:pPr marL="514350" indent="-514350">
              <a:buAutoNum type="arabicPeriod" startAt="6"/>
            </a:pPr>
            <a:r>
              <a:rPr lang="tr-TR" dirty="0" smtClean="0"/>
              <a:t>Teftiş, demokratik olmalıdır.</a:t>
            </a:r>
          </a:p>
          <a:p>
            <a:pPr marL="514350" indent="-514350">
              <a:buAutoNum type="arabicPeriod" startAt="6"/>
            </a:pPr>
            <a:r>
              <a:rPr lang="tr-TR" dirty="0" smtClean="0"/>
              <a:t>Teftiş, samimi, olumlu, basit olarak karakterize edilebilecek şekilde yapılmalıdır.</a:t>
            </a:r>
          </a:p>
          <a:p>
            <a:pPr marL="514350" indent="-514350">
              <a:buAutoNum type="arabicPeriod" startAt="6"/>
            </a:pPr>
            <a:r>
              <a:rPr lang="tr-TR" dirty="0" smtClean="0"/>
              <a:t>Teftişe kişisel ilişkilerden çok, mesleki  ilişkiler esas alınmalıdır.</a:t>
            </a:r>
          </a:p>
          <a:p>
            <a:pPr marL="514350" indent="-514350">
              <a:buAutoNum type="arabicPeriod" startAt="6"/>
            </a:pPr>
            <a:r>
              <a:rPr lang="tr-TR" dirty="0" smtClean="0"/>
              <a:t>Teftiş edilen personelin özel yetenekleri geliştirilmeli ve teşvik edici yollar aranmalıdır.</a:t>
            </a:r>
          </a:p>
          <a:p>
            <a:pPr marL="514350" indent="-514350">
              <a:buAutoNum type="arabicPeriod" startAt="6"/>
            </a:pPr>
            <a:endParaRPr lang="tr-TR" dirty="0" smtClean="0"/>
          </a:p>
          <a:p>
            <a:pPr>
              <a:buNone/>
            </a:pPr>
            <a:endParaRPr lang="tr-TR" dirty="0"/>
          </a:p>
        </p:txBody>
      </p:sp>
      <p:sp>
        <p:nvSpPr>
          <p:cNvPr id="3" name="2 Başlık"/>
          <p:cNvSpPr>
            <a:spLocks noGrp="1"/>
          </p:cNvSpPr>
          <p:nvPr>
            <p:ph type="title"/>
          </p:nvPr>
        </p:nvSpPr>
        <p:spPr/>
        <p:txBody>
          <a:bodyPr/>
          <a:lstStyle/>
          <a:p>
            <a:r>
              <a:rPr lang="tr-TR" sz="4000" dirty="0" smtClean="0">
                <a:solidFill>
                  <a:srgbClr val="FFC000"/>
                </a:solidFill>
                <a:latin typeface="Gill Sans Ultra Bold" pitchFamily="34" charset="0"/>
              </a:rPr>
              <a:t>Teftişte Genel Kurallar</a:t>
            </a:r>
            <a:endParaRPr lang="tr-TR" dirty="0"/>
          </a:p>
        </p:txBody>
      </p:sp>
    </p:spTree>
  </p:cSld>
  <p:clrMapOvr>
    <a:masterClrMapping/>
  </p:clrMapOvr>
  <p:transition>
    <p:cover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9" presetClass="entr" presetSubtype="0" accel="10000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p:cTn id="7" dur="500" fill="hold"/>
                                        <p:tgtEl>
                                          <p:spTgt spid="2">
                                            <p:txEl>
                                              <p:pRg st="0" end="0"/>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8" dur="500" fill="hold"/>
                                        <p:tgtEl>
                                          <p:spTgt spid="2">
                                            <p:txEl>
                                              <p:pRg st="0" end="0"/>
                                            </p:txEl>
                                          </p:spTgt>
                                        </p:tgtEl>
                                        <p:attrNameLst>
                                          <p:attrName>ppt_w</p:attrName>
                                        </p:attrNameLst>
                                      </p:cBhvr>
                                      <p:tavLst>
                                        <p:tav tm="0">
                                          <p:val>
                                            <p:strVal val="#ppt_w+.3"/>
                                          </p:val>
                                        </p:tav>
                                        <p:tav tm="50000">
                                          <p:val>
                                            <p:strVal val="#ppt_w+.3"/>
                                          </p:val>
                                        </p:tav>
                                        <p:tav tm="100000">
                                          <p:val>
                                            <p:strVal val="#ppt_w"/>
                                          </p:val>
                                        </p:tav>
                                      </p:tavLst>
                                    </p:anim>
                                    <p:anim calcmode="lin" valueType="num">
                                      <p:cBhvr>
                                        <p:cTn id="9" dur="500" fill="hold"/>
                                        <p:tgtEl>
                                          <p:spTgt spid="2">
                                            <p:txEl>
                                              <p:pRg st="0" end="0"/>
                                            </p:txEl>
                                          </p:spTgt>
                                        </p:tgtEl>
                                        <p:attrNameLst>
                                          <p:attrName>ppt_x</p:attrName>
                                        </p:attrNameLst>
                                      </p:cBhvr>
                                      <p:tavLst>
                                        <p:tav tm="0">
                                          <p:val>
                                            <p:strVal val="#ppt_x-.3"/>
                                          </p:val>
                                        </p:tav>
                                        <p:tav tm="50000">
                                          <p:val>
                                            <p:strVal val="#ppt_x"/>
                                          </p:val>
                                        </p:tav>
                                        <p:tav tm="100000">
                                          <p:val>
                                            <p:strVal val="#ppt_x"/>
                                          </p:val>
                                        </p:tav>
                                      </p:tavLst>
                                    </p:anim>
                                    <p:anim calcmode="lin" valueType="num">
                                      <p:cBhvr>
                                        <p:cTn id="10" dur="500" fill="hold"/>
                                        <p:tgtEl>
                                          <p:spTgt spid="2">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39" presetClass="entr" presetSubtype="0" accel="100000" fill="hold" nodeType="clickEffect">
                                  <p:stCondLst>
                                    <p:cond delay="0"/>
                                  </p:stCondLst>
                                  <p:childTnLst>
                                    <p:set>
                                      <p:cBhvr>
                                        <p:cTn id="14" dur="1" fill="hold">
                                          <p:stCondLst>
                                            <p:cond delay="0"/>
                                          </p:stCondLst>
                                        </p:cTn>
                                        <p:tgtEl>
                                          <p:spTgt spid="2">
                                            <p:txEl>
                                              <p:pRg st="1" end="1"/>
                                            </p:txEl>
                                          </p:spTgt>
                                        </p:tgtEl>
                                        <p:attrNameLst>
                                          <p:attrName>style.visibility</p:attrName>
                                        </p:attrNameLst>
                                      </p:cBhvr>
                                      <p:to>
                                        <p:strVal val="visible"/>
                                      </p:to>
                                    </p:set>
                                    <p:anim calcmode="lin" valueType="num">
                                      <p:cBhvr>
                                        <p:cTn id="15" dur="500" fill="hold"/>
                                        <p:tgtEl>
                                          <p:spTgt spid="2">
                                            <p:txEl>
                                              <p:pRg st="1" end="1"/>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16" dur="500" fill="hold"/>
                                        <p:tgtEl>
                                          <p:spTgt spid="2">
                                            <p:txEl>
                                              <p:pRg st="1" end="1"/>
                                            </p:txEl>
                                          </p:spTgt>
                                        </p:tgtEl>
                                        <p:attrNameLst>
                                          <p:attrName>ppt_w</p:attrName>
                                        </p:attrNameLst>
                                      </p:cBhvr>
                                      <p:tavLst>
                                        <p:tav tm="0">
                                          <p:val>
                                            <p:strVal val="#ppt_w+.3"/>
                                          </p:val>
                                        </p:tav>
                                        <p:tav tm="50000">
                                          <p:val>
                                            <p:strVal val="#ppt_w+.3"/>
                                          </p:val>
                                        </p:tav>
                                        <p:tav tm="100000">
                                          <p:val>
                                            <p:strVal val="#ppt_w"/>
                                          </p:val>
                                        </p:tav>
                                      </p:tavLst>
                                    </p:anim>
                                    <p:anim calcmode="lin" valueType="num">
                                      <p:cBhvr>
                                        <p:cTn id="17" dur="500" fill="hold"/>
                                        <p:tgtEl>
                                          <p:spTgt spid="2">
                                            <p:txEl>
                                              <p:pRg st="1" end="1"/>
                                            </p:txEl>
                                          </p:spTgt>
                                        </p:tgtEl>
                                        <p:attrNameLst>
                                          <p:attrName>ppt_x</p:attrName>
                                        </p:attrNameLst>
                                      </p:cBhvr>
                                      <p:tavLst>
                                        <p:tav tm="0">
                                          <p:val>
                                            <p:strVal val="#ppt_x-.3"/>
                                          </p:val>
                                        </p:tav>
                                        <p:tav tm="50000">
                                          <p:val>
                                            <p:strVal val="#ppt_x"/>
                                          </p:val>
                                        </p:tav>
                                        <p:tav tm="100000">
                                          <p:val>
                                            <p:strVal val="#ppt_x"/>
                                          </p:val>
                                        </p:tav>
                                      </p:tavLst>
                                    </p:anim>
                                    <p:anim calcmode="lin" valueType="num">
                                      <p:cBhvr>
                                        <p:cTn id="18" dur="500" fill="hold"/>
                                        <p:tgtEl>
                                          <p:spTgt spid="2">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39" presetClass="entr" presetSubtype="0" accel="100000" fill="hold" nodeType="clickEffect">
                                  <p:stCondLst>
                                    <p:cond delay="0"/>
                                  </p:stCondLst>
                                  <p:childTnLst>
                                    <p:set>
                                      <p:cBhvr>
                                        <p:cTn id="22" dur="1" fill="hold">
                                          <p:stCondLst>
                                            <p:cond delay="0"/>
                                          </p:stCondLst>
                                        </p:cTn>
                                        <p:tgtEl>
                                          <p:spTgt spid="2">
                                            <p:txEl>
                                              <p:pRg st="2" end="2"/>
                                            </p:txEl>
                                          </p:spTgt>
                                        </p:tgtEl>
                                        <p:attrNameLst>
                                          <p:attrName>style.visibility</p:attrName>
                                        </p:attrNameLst>
                                      </p:cBhvr>
                                      <p:to>
                                        <p:strVal val="visible"/>
                                      </p:to>
                                    </p:set>
                                    <p:anim calcmode="lin" valueType="num">
                                      <p:cBhvr>
                                        <p:cTn id="23" dur="500" fill="hold"/>
                                        <p:tgtEl>
                                          <p:spTgt spid="2">
                                            <p:txEl>
                                              <p:pRg st="2" end="2"/>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24" dur="500" fill="hold"/>
                                        <p:tgtEl>
                                          <p:spTgt spid="2">
                                            <p:txEl>
                                              <p:pRg st="2" end="2"/>
                                            </p:txEl>
                                          </p:spTgt>
                                        </p:tgtEl>
                                        <p:attrNameLst>
                                          <p:attrName>ppt_w</p:attrName>
                                        </p:attrNameLst>
                                      </p:cBhvr>
                                      <p:tavLst>
                                        <p:tav tm="0">
                                          <p:val>
                                            <p:strVal val="#ppt_w+.3"/>
                                          </p:val>
                                        </p:tav>
                                        <p:tav tm="50000">
                                          <p:val>
                                            <p:strVal val="#ppt_w+.3"/>
                                          </p:val>
                                        </p:tav>
                                        <p:tav tm="100000">
                                          <p:val>
                                            <p:strVal val="#ppt_w"/>
                                          </p:val>
                                        </p:tav>
                                      </p:tavLst>
                                    </p:anim>
                                    <p:anim calcmode="lin" valueType="num">
                                      <p:cBhvr>
                                        <p:cTn id="25" dur="500" fill="hold"/>
                                        <p:tgtEl>
                                          <p:spTgt spid="2">
                                            <p:txEl>
                                              <p:pRg st="2" end="2"/>
                                            </p:txEl>
                                          </p:spTgt>
                                        </p:tgtEl>
                                        <p:attrNameLst>
                                          <p:attrName>ppt_x</p:attrName>
                                        </p:attrNameLst>
                                      </p:cBhvr>
                                      <p:tavLst>
                                        <p:tav tm="0">
                                          <p:val>
                                            <p:strVal val="#ppt_x-.3"/>
                                          </p:val>
                                        </p:tav>
                                        <p:tav tm="50000">
                                          <p:val>
                                            <p:strVal val="#ppt_x"/>
                                          </p:val>
                                        </p:tav>
                                        <p:tav tm="100000">
                                          <p:val>
                                            <p:strVal val="#ppt_x"/>
                                          </p:val>
                                        </p:tav>
                                      </p:tavLst>
                                    </p:anim>
                                    <p:anim calcmode="lin" valueType="num">
                                      <p:cBhvr>
                                        <p:cTn id="26" dur="500" fill="hold"/>
                                        <p:tgtEl>
                                          <p:spTgt spid="2">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39" presetClass="entr" presetSubtype="0" accel="100000" fill="hold" nodeType="clickEffect">
                                  <p:stCondLst>
                                    <p:cond delay="0"/>
                                  </p:stCondLst>
                                  <p:childTnLst>
                                    <p:set>
                                      <p:cBhvr>
                                        <p:cTn id="30" dur="1" fill="hold">
                                          <p:stCondLst>
                                            <p:cond delay="0"/>
                                          </p:stCondLst>
                                        </p:cTn>
                                        <p:tgtEl>
                                          <p:spTgt spid="2">
                                            <p:txEl>
                                              <p:pRg st="3" end="3"/>
                                            </p:txEl>
                                          </p:spTgt>
                                        </p:tgtEl>
                                        <p:attrNameLst>
                                          <p:attrName>style.visibility</p:attrName>
                                        </p:attrNameLst>
                                      </p:cBhvr>
                                      <p:to>
                                        <p:strVal val="visible"/>
                                      </p:to>
                                    </p:set>
                                    <p:anim calcmode="lin" valueType="num">
                                      <p:cBhvr>
                                        <p:cTn id="31" dur="500" fill="hold"/>
                                        <p:tgtEl>
                                          <p:spTgt spid="2">
                                            <p:txEl>
                                              <p:pRg st="3" end="3"/>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32" dur="500" fill="hold"/>
                                        <p:tgtEl>
                                          <p:spTgt spid="2">
                                            <p:txEl>
                                              <p:pRg st="3" end="3"/>
                                            </p:txEl>
                                          </p:spTgt>
                                        </p:tgtEl>
                                        <p:attrNameLst>
                                          <p:attrName>ppt_w</p:attrName>
                                        </p:attrNameLst>
                                      </p:cBhvr>
                                      <p:tavLst>
                                        <p:tav tm="0">
                                          <p:val>
                                            <p:strVal val="#ppt_w+.3"/>
                                          </p:val>
                                        </p:tav>
                                        <p:tav tm="50000">
                                          <p:val>
                                            <p:strVal val="#ppt_w+.3"/>
                                          </p:val>
                                        </p:tav>
                                        <p:tav tm="100000">
                                          <p:val>
                                            <p:strVal val="#ppt_w"/>
                                          </p:val>
                                        </p:tav>
                                      </p:tavLst>
                                    </p:anim>
                                    <p:anim calcmode="lin" valueType="num">
                                      <p:cBhvr>
                                        <p:cTn id="33" dur="500" fill="hold"/>
                                        <p:tgtEl>
                                          <p:spTgt spid="2">
                                            <p:txEl>
                                              <p:pRg st="3" end="3"/>
                                            </p:txEl>
                                          </p:spTgt>
                                        </p:tgtEl>
                                        <p:attrNameLst>
                                          <p:attrName>ppt_x</p:attrName>
                                        </p:attrNameLst>
                                      </p:cBhvr>
                                      <p:tavLst>
                                        <p:tav tm="0">
                                          <p:val>
                                            <p:strVal val="#ppt_x-.3"/>
                                          </p:val>
                                        </p:tav>
                                        <p:tav tm="50000">
                                          <p:val>
                                            <p:strVal val="#ppt_x"/>
                                          </p:val>
                                        </p:tav>
                                        <p:tav tm="100000">
                                          <p:val>
                                            <p:strVal val="#ppt_x"/>
                                          </p:val>
                                        </p:tav>
                                      </p:tavLst>
                                    </p:anim>
                                    <p:anim calcmode="lin" valueType="num">
                                      <p:cBhvr>
                                        <p:cTn id="34" dur="500" fill="hold"/>
                                        <p:tgtEl>
                                          <p:spTgt spid="2">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39" presetClass="entr" presetSubtype="0" accel="100000" fill="hold" nodeType="clickEffect">
                                  <p:stCondLst>
                                    <p:cond delay="0"/>
                                  </p:stCondLst>
                                  <p:childTnLst>
                                    <p:set>
                                      <p:cBhvr>
                                        <p:cTn id="38" dur="1" fill="hold">
                                          <p:stCondLst>
                                            <p:cond delay="0"/>
                                          </p:stCondLst>
                                        </p:cTn>
                                        <p:tgtEl>
                                          <p:spTgt spid="2">
                                            <p:txEl>
                                              <p:pRg st="4" end="4"/>
                                            </p:txEl>
                                          </p:spTgt>
                                        </p:tgtEl>
                                        <p:attrNameLst>
                                          <p:attrName>style.visibility</p:attrName>
                                        </p:attrNameLst>
                                      </p:cBhvr>
                                      <p:to>
                                        <p:strVal val="visible"/>
                                      </p:to>
                                    </p:set>
                                    <p:anim calcmode="lin" valueType="num">
                                      <p:cBhvr>
                                        <p:cTn id="39" dur="500" fill="hold"/>
                                        <p:tgtEl>
                                          <p:spTgt spid="2">
                                            <p:txEl>
                                              <p:pRg st="4" end="4"/>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40" dur="500" fill="hold"/>
                                        <p:tgtEl>
                                          <p:spTgt spid="2">
                                            <p:txEl>
                                              <p:pRg st="4" end="4"/>
                                            </p:txEl>
                                          </p:spTgt>
                                        </p:tgtEl>
                                        <p:attrNameLst>
                                          <p:attrName>ppt_w</p:attrName>
                                        </p:attrNameLst>
                                      </p:cBhvr>
                                      <p:tavLst>
                                        <p:tav tm="0">
                                          <p:val>
                                            <p:strVal val="#ppt_w+.3"/>
                                          </p:val>
                                        </p:tav>
                                        <p:tav tm="50000">
                                          <p:val>
                                            <p:strVal val="#ppt_w+.3"/>
                                          </p:val>
                                        </p:tav>
                                        <p:tav tm="100000">
                                          <p:val>
                                            <p:strVal val="#ppt_w"/>
                                          </p:val>
                                        </p:tav>
                                      </p:tavLst>
                                    </p:anim>
                                    <p:anim calcmode="lin" valueType="num">
                                      <p:cBhvr>
                                        <p:cTn id="41" dur="500" fill="hold"/>
                                        <p:tgtEl>
                                          <p:spTgt spid="2">
                                            <p:txEl>
                                              <p:pRg st="4" end="4"/>
                                            </p:txEl>
                                          </p:spTgt>
                                        </p:tgtEl>
                                        <p:attrNameLst>
                                          <p:attrName>ppt_x</p:attrName>
                                        </p:attrNameLst>
                                      </p:cBhvr>
                                      <p:tavLst>
                                        <p:tav tm="0">
                                          <p:val>
                                            <p:strVal val="#ppt_x-.3"/>
                                          </p:val>
                                        </p:tav>
                                        <p:tav tm="50000">
                                          <p:val>
                                            <p:strVal val="#ppt_x"/>
                                          </p:val>
                                        </p:tav>
                                        <p:tav tm="100000">
                                          <p:val>
                                            <p:strVal val="#ppt_x"/>
                                          </p:val>
                                        </p:tav>
                                      </p:tavLst>
                                    </p:anim>
                                    <p:anim calcmode="lin" valueType="num">
                                      <p:cBhvr>
                                        <p:cTn id="42" dur="500" fill="hold"/>
                                        <p:tgtEl>
                                          <p:spTgt spid="2">
                                            <p:txEl>
                                              <p:pRg st="4" end="4"/>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İçerik Yer Tutucusu"/>
          <p:cNvSpPr>
            <a:spLocks noGrp="1"/>
          </p:cNvSpPr>
          <p:nvPr>
            <p:ph idx="1"/>
          </p:nvPr>
        </p:nvSpPr>
        <p:spPr/>
        <p:txBody>
          <a:bodyPr/>
          <a:lstStyle/>
          <a:p>
            <a:r>
              <a:rPr lang="tr-TR" b="1" dirty="0" smtClean="0">
                <a:solidFill>
                  <a:srgbClr val="FFC000"/>
                </a:solidFill>
              </a:rPr>
              <a:t>Teftiş: </a:t>
            </a:r>
            <a:r>
              <a:rPr lang="tr-TR" dirty="0" smtClean="0"/>
              <a:t>Bir    kurumda   yapılan </a:t>
            </a:r>
          </a:p>
          <a:p>
            <a:pPr>
              <a:buNone/>
            </a:pPr>
            <a:r>
              <a:rPr lang="tr-TR" dirty="0" smtClean="0"/>
              <a:t>çalışmaların     amaçlarına    göre </a:t>
            </a:r>
          </a:p>
          <a:p>
            <a:pPr>
              <a:buNone/>
            </a:pPr>
            <a:r>
              <a:rPr lang="tr-TR" dirty="0" smtClean="0"/>
              <a:t>hazırlanan plan, saptanan ilkeler </a:t>
            </a:r>
          </a:p>
          <a:p>
            <a:pPr>
              <a:buNone/>
            </a:pPr>
            <a:r>
              <a:rPr lang="tr-TR" dirty="0" smtClean="0"/>
              <a:t>ve verilen  emirlere  uygun olarak </a:t>
            </a:r>
          </a:p>
          <a:p>
            <a:pPr>
              <a:buNone/>
            </a:pPr>
            <a:r>
              <a:rPr lang="tr-TR" dirty="0" smtClean="0"/>
              <a:t>Yürütülüp yürütülmediğinin </a:t>
            </a:r>
          </a:p>
          <a:p>
            <a:pPr>
              <a:buNone/>
            </a:pPr>
            <a:r>
              <a:rPr lang="tr-TR" dirty="0" smtClean="0"/>
              <a:t>d</a:t>
            </a:r>
            <a:r>
              <a:rPr lang="tr-TR" dirty="0" smtClean="0"/>
              <a:t>enetlenmesidir.</a:t>
            </a:r>
            <a:endParaRPr lang="tr-TR" dirty="0" smtClean="0"/>
          </a:p>
          <a:p>
            <a:pPr>
              <a:buNone/>
            </a:pPr>
            <a:endParaRPr lang="tr-TR" dirty="0" smtClean="0"/>
          </a:p>
          <a:p>
            <a:r>
              <a:rPr lang="tr-TR" dirty="0" smtClean="0"/>
              <a:t>Kurum hizmetlerinin kapsamı genişledikçe teftişe olan gereksinimde artmaktadır. </a:t>
            </a:r>
            <a:endParaRPr lang="tr-TR" dirty="0"/>
          </a:p>
        </p:txBody>
      </p:sp>
      <p:sp>
        <p:nvSpPr>
          <p:cNvPr id="3" name="2 Başlık"/>
          <p:cNvSpPr>
            <a:spLocks noGrp="1"/>
          </p:cNvSpPr>
          <p:nvPr>
            <p:ph type="title"/>
          </p:nvPr>
        </p:nvSpPr>
        <p:spPr/>
        <p:txBody>
          <a:bodyPr/>
          <a:lstStyle/>
          <a:p>
            <a:r>
              <a:rPr lang="tr-TR" dirty="0" smtClean="0">
                <a:solidFill>
                  <a:srgbClr val="FFC000"/>
                </a:solidFill>
                <a:latin typeface="Gill Sans Ultra Bold" pitchFamily="34" charset="0"/>
              </a:rPr>
              <a:t>Teftiş ve Teftiş Türleri</a:t>
            </a:r>
            <a:endParaRPr lang="tr-TR" dirty="0">
              <a:solidFill>
                <a:srgbClr val="FFC000"/>
              </a:solidFill>
              <a:latin typeface="Gill Sans Ultra Bold" pitchFamily="34" charset="0"/>
            </a:endParaRPr>
          </a:p>
        </p:txBody>
      </p:sp>
      <p:pic>
        <p:nvPicPr>
          <p:cNvPr id="4" name="Picture 2" descr="C:\Users\See\Desktop\Teftiş\13005.jpg"/>
          <p:cNvPicPr>
            <a:picLocks noChangeAspect="1" noChangeArrowheads="1"/>
          </p:cNvPicPr>
          <p:nvPr/>
        </p:nvPicPr>
        <p:blipFill>
          <a:blip r:embed="rId2" cstate="print"/>
          <a:srcRect/>
          <a:stretch>
            <a:fillRect/>
          </a:stretch>
        </p:blipFill>
        <p:spPr bwMode="auto">
          <a:xfrm>
            <a:off x="5148064" y="1628800"/>
            <a:ext cx="3657600" cy="2679700"/>
          </a:xfrm>
          <a:prstGeom prst="rect">
            <a:avLst/>
          </a:prstGeom>
          <a:noFill/>
        </p:spPr>
      </p:pic>
    </p:spTree>
  </p:cSld>
  <p:clrMapOvr>
    <a:masterClrMapping/>
  </p:clrMapOvr>
  <p:transition>
    <p:cover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0"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800" decel="100000"/>
                                        <p:tgtEl>
                                          <p:spTgt spid="2">
                                            <p:txEl>
                                              <p:pRg st="0" end="0"/>
                                            </p:txEl>
                                          </p:spTgt>
                                        </p:tgtEl>
                                      </p:cBhvr>
                                    </p:animEffect>
                                    <p:anim calcmode="lin" valueType="num">
                                      <p:cBhvr>
                                        <p:cTn id="8" dur="800" decel="100000" fill="hold"/>
                                        <p:tgtEl>
                                          <p:spTgt spid="2">
                                            <p:txEl>
                                              <p:pRg st="0" end="0"/>
                                            </p:txEl>
                                          </p:spTgt>
                                        </p:tgtEl>
                                        <p:attrNameLst>
                                          <p:attrName>style.rotation</p:attrName>
                                        </p:attrNameLst>
                                      </p:cBhvr>
                                      <p:tavLst>
                                        <p:tav tm="0">
                                          <p:val>
                                            <p:fltVal val="-90"/>
                                          </p:val>
                                        </p:tav>
                                        <p:tav tm="100000">
                                          <p:val>
                                            <p:fltVal val="0"/>
                                          </p:val>
                                        </p:tav>
                                      </p:tavLst>
                                    </p:anim>
                                    <p:anim calcmode="lin" valueType="num">
                                      <p:cBhvr>
                                        <p:cTn id="9" dur="800" decel="100000" fill="hold"/>
                                        <p:tgtEl>
                                          <p:spTgt spid="2">
                                            <p:txEl>
                                              <p:pRg st="0" end="0"/>
                                            </p:txEl>
                                          </p:spTgt>
                                        </p:tgtEl>
                                        <p:attrNameLst>
                                          <p:attrName>ppt_x</p:attrName>
                                        </p:attrNameLst>
                                      </p:cBhvr>
                                      <p:tavLst>
                                        <p:tav tm="0">
                                          <p:val>
                                            <p:strVal val="#ppt_x+0.4"/>
                                          </p:val>
                                        </p:tav>
                                        <p:tav tm="100000">
                                          <p:val>
                                            <p:strVal val="#ppt_x-0.05"/>
                                          </p:val>
                                        </p:tav>
                                      </p:tavLst>
                                    </p:anim>
                                    <p:anim calcmode="lin" valueType="num">
                                      <p:cBhvr>
                                        <p:cTn id="10" dur="800" decel="100000" fill="hold"/>
                                        <p:tgtEl>
                                          <p:spTgt spid="2">
                                            <p:txEl>
                                              <p:pRg st="0" end="0"/>
                                            </p:txEl>
                                          </p:spTgt>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2">
                                            <p:txEl>
                                              <p:pRg st="0" end="0"/>
                                            </p:txEl>
                                          </p:spTgt>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2">
                                            <p:txEl>
                                              <p:pRg st="0" end="0"/>
                                            </p:txEl>
                                          </p:spTgt>
                                        </p:tgtEl>
                                        <p:attrNameLst>
                                          <p:attrName>ppt_y</p:attrName>
                                        </p:attrNameLst>
                                      </p:cBhvr>
                                      <p:tavLst>
                                        <p:tav tm="0">
                                          <p:val>
                                            <p:strVal val="#ppt_y+0.1"/>
                                          </p:val>
                                        </p:tav>
                                        <p:tav tm="100000">
                                          <p:val>
                                            <p:strVal val="#ppt_y"/>
                                          </p:val>
                                        </p:tav>
                                      </p:tavLst>
                                    </p:anim>
                                  </p:childTnLst>
                                </p:cTn>
                              </p:par>
                              <p:par>
                                <p:cTn id="13" presetID="30" presetClass="entr" presetSubtype="0" fill="hold" nodeType="withEffect">
                                  <p:stCondLst>
                                    <p:cond delay="0"/>
                                  </p:stCondLst>
                                  <p:childTnLst>
                                    <p:set>
                                      <p:cBhvr>
                                        <p:cTn id="14" dur="1" fill="hold">
                                          <p:stCondLst>
                                            <p:cond delay="0"/>
                                          </p:stCondLst>
                                        </p:cTn>
                                        <p:tgtEl>
                                          <p:spTgt spid="2">
                                            <p:txEl>
                                              <p:pRg st="1" end="1"/>
                                            </p:txEl>
                                          </p:spTgt>
                                        </p:tgtEl>
                                        <p:attrNameLst>
                                          <p:attrName>style.visibility</p:attrName>
                                        </p:attrNameLst>
                                      </p:cBhvr>
                                      <p:to>
                                        <p:strVal val="visible"/>
                                      </p:to>
                                    </p:set>
                                    <p:animEffect transition="in" filter="fade">
                                      <p:cBhvr>
                                        <p:cTn id="15" dur="800" decel="100000"/>
                                        <p:tgtEl>
                                          <p:spTgt spid="2">
                                            <p:txEl>
                                              <p:pRg st="1" end="1"/>
                                            </p:txEl>
                                          </p:spTgt>
                                        </p:tgtEl>
                                      </p:cBhvr>
                                    </p:animEffect>
                                    <p:anim calcmode="lin" valueType="num">
                                      <p:cBhvr>
                                        <p:cTn id="16" dur="800" decel="100000" fill="hold"/>
                                        <p:tgtEl>
                                          <p:spTgt spid="2">
                                            <p:txEl>
                                              <p:pRg st="1" end="1"/>
                                            </p:txEl>
                                          </p:spTgt>
                                        </p:tgtEl>
                                        <p:attrNameLst>
                                          <p:attrName>style.rotation</p:attrName>
                                        </p:attrNameLst>
                                      </p:cBhvr>
                                      <p:tavLst>
                                        <p:tav tm="0">
                                          <p:val>
                                            <p:fltVal val="-90"/>
                                          </p:val>
                                        </p:tav>
                                        <p:tav tm="100000">
                                          <p:val>
                                            <p:fltVal val="0"/>
                                          </p:val>
                                        </p:tav>
                                      </p:tavLst>
                                    </p:anim>
                                    <p:anim calcmode="lin" valueType="num">
                                      <p:cBhvr>
                                        <p:cTn id="17" dur="800" decel="100000" fill="hold"/>
                                        <p:tgtEl>
                                          <p:spTgt spid="2">
                                            <p:txEl>
                                              <p:pRg st="1" end="1"/>
                                            </p:txEl>
                                          </p:spTgt>
                                        </p:tgtEl>
                                        <p:attrNameLst>
                                          <p:attrName>ppt_x</p:attrName>
                                        </p:attrNameLst>
                                      </p:cBhvr>
                                      <p:tavLst>
                                        <p:tav tm="0">
                                          <p:val>
                                            <p:strVal val="#ppt_x+0.4"/>
                                          </p:val>
                                        </p:tav>
                                        <p:tav tm="100000">
                                          <p:val>
                                            <p:strVal val="#ppt_x-0.05"/>
                                          </p:val>
                                        </p:tav>
                                      </p:tavLst>
                                    </p:anim>
                                    <p:anim calcmode="lin" valueType="num">
                                      <p:cBhvr>
                                        <p:cTn id="18" dur="800" decel="100000" fill="hold"/>
                                        <p:tgtEl>
                                          <p:spTgt spid="2">
                                            <p:txEl>
                                              <p:pRg st="1" end="1"/>
                                            </p:txEl>
                                          </p:spTgt>
                                        </p:tgtEl>
                                        <p:attrNameLst>
                                          <p:attrName>ppt_y</p:attrName>
                                        </p:attrNameLst>
                                      </p:cBhvr>
                                      <p:tavLst>
                                        <p:tav tm="0">
                                          <p:val>
                                            <p:strVal val="#ppt_y-0.4"/>
                                          </p:val>
                                        </p:tav>
                                        <p:tav tm="100000">
                                          <p:val>
                                            <p:strVal val="#ppt_y+0.1"/>
                                          </p:val>
                                        </p:tav>
                                      </p:tavLst>
                                    </p:anim>
                                    <p:anim calcmode="lin" valueType="num">
                                      <p:cBhvr>
                                        <p:cTn id="19" dur="200" accel="100000" fill="hold">
                                          <p:stCondLst>
                                            <p:cond delay="800"/>
                                          </p:stCondLst>
                                        </p:cTn>
                                        <p:tgtEl>
                                          <p:spTgt spid="2">
                                            <p:txEl>
                                              <p:pRg st="1" end="1"/>
                                            </p:txEl>
                                          </p:spTgt>
                                        </p:tgtEl>
                                        <p:attrNameLst>
                                          <p:attrName>ppt_x</p:attrName>
                                        </p:attrNameLst>
                                      </p:cBhvr>
                                      <p:tavLst>
                                        <p:tav tm="0">
                                          <p:val>
                                            <p:strVal val="#ppt_x-0.05"/>
                                          </p:val>
                                        </p:tav>
                                        <p:tav tm="100000">
                                          <p:val>
                                            <p:strVal val="#ppt_x"/>
                                          </p:val>
                                        </p:tav>
                                      </p:tavLst>
                                    </p:anim>
                                    <p:anim calcmode="lin" valueType="num">
                                      <p:cBhvr>
                                        <p:cTn id="20" dur="200" accel="100000" fill="hold">
                                          <p:stCondLst>
                                            <p:cond delay="800"/>
                                          </p:stCondLst>
                                        </p:cTn>
                                        <p:tgtEl>
                                          <p:spTgt spid="2">
                                            <p:txEl>
                                              <p:pRg st="1" end="1"/>
                                            </p:txEl>
                                          </p:spTgt>
                                        </p:tgtEl>
                                        <p:attrNameLst>
                                          <p:attrName>ppt_y</p:attrName>
                                        </p:attrNameLst>
                                      </p:cBhvr>
                                      <p:tavLst>
                                        <p:tav tm="0">
                                          <p:val>
                                            <p:strVal val="#ppt_y+0.1"/>
                                          </p:val>
                                        </p:tav>
                                        <p:tav tm="100000">
                                          <p:val>
                                            <p:strVal val="#ppt_y"/>
                                          </p:val>
                                        </p:tav>
                                      </p:tavLst>
                                    </p:anim>
                                  </p:childTnLst>
                                </p:cTn>
                              </p:par>
                              <p:par>
                                <p:cTn id="21" presetID="30" presetClass="entr" presetSubtype="0" fill="hold" nodeType="withEffect">
                                  <p:stCondLst>
                                    <p:cond delay="0"/>
                                  </p:stCondLst>
                                  <p:childTnLst>
                                    <p:set>
                                      <p:cBhvr>
                                        <p:cTn id="22" dur="1" fill="hold">
                                          <p:stCondLst>
                                            <p:cond delay="0"/>
                                          </p:stCondLst>
                                        </p:cTn>
                                        <p:tgtEl>
                                          <p:spTgt spid="2">
                                            <p:txEl>
                                              <p:pRg st="2" end="2"/>
                                            </p:txEl>
                                          </p:spTgt>
                                        </p:tgtEl>
                                        <p:attrNameLst>
                                          <p:attrName>style.visibility</p:attrName>
                                        </p:attrNameLst>
                                      </p:cBhvr>
                                      <p:to>
                                        <p:strVal val="visible"/>
                                      </p:to>
                                    </p:set>
                                    <p:animEffect transition="in" filter="fade">
                                      <p:cBhvr>
                                        <p:cTn id="23" dur="800" decel="100000"/>
                                        <p:tgtEl>
                                          <p:spTgt spid="2">
                                            <p:txEl>
                                              <p:pRg st="2" end="2"/>
                                            </p:txEl>
                                          </p:spTgt>
                                        </p:tgtEl>
                                      </p:cBhvr>
                                    </p:animEffect>
                                    <p:anim calcmode="lin" valueType="num">
                                      <p:cBhvr>
                                        <p:cTn id="24" dur="800" decel="100000" fill="hold"/>
                                        <p:tgtEl>
                                          <p:spTgt spid="2">
                                            <p:txEl>
                                              <p:pRg st="2" end="2"/>
                                            </p:txEl>
                                          </p:spTgt>
                                        </p:tgtEl>
                                        <p:attrNameLst>
                                          <p:attrName>style.rotation</p:attrName>
                                        </p:attrNameLst>
                                      </p:cBhvr>
                                      <p:tavLst>
                                        <p:tav tm="0">
                                          <p:val>
                                            <p:fltVal val="-90"/>
                                          </p:val>
                                        </p:tav>
                                        <p:tav tm="100000">
                                          <p:val>
                                            <p:fltVal val="0"/>
                                          </p:val>
                                        </p:tav>
                                      </p:tavLst>
                                    </p:anim>
                                    <p:anim calcmode="lin" valueType="num">
                                      <p:cBhvr>
                                        <p:cTn id="25" dur="800" decel="100000" fill="hold"/>
                                        <p:tgtEl>
                                          <p:spTgt spid="2">
                                            <p:txEl>
                                              <p:pRg st="2" end="2"/>
                                            </p:txEl>
                                          </p:spTgt>
                                        </p:tgtEl>
                                        <p:attrNameLst>
                                          <p:attrName>ppt_x</p:attrName>
                                        </p:attrNameLst>
                                      </p:cBhvr>
                                      <p:tavLst>
                                        <p:tav tm="0">
                                          <p:val>
                                            <p:strVal val="#ppt_x+0.4"/>
                                          </p:val>
                                        </p:tav>
                                        <p:tav tm="100000">
                                          <p:val>
                                            <p:strVal val="#ppt_x-0.05"/>
                                          </p:val>
                                        </p:tav>
                                      </p:tavLst>
                                    </p:anim>
                                    <p:anim calcmode="lin" valueType="num">
                                      <p:cBhvr>
                                        <p:cTn id="26" dur="800" decel="100000" fill="hold"/>
                                        <p:tgtEl>
                                          <p:spTgt spid="2">
                                            <p:txEl>
                                              <p:pRg st="2" end="2"/>
                                            </p:txEl>
                                          </p:spTgt>
                                        </p:tgtEl>
                                        <p:attrNameLst>
                                          <p:attrName>ppt_y</p:attrName>
                                        </p:attrNameLst>
                                      </p:cBhvr>
                                      <p:tavLst>
                                        <p:tav tm="0">
                                          <p:val>
                                            <p:strVal val="#ppt_y-0.4"/>
                                          </p:val>
                                        </p:tav>
                                        <p:tav tm="100000">
                                          <p:val>
                                            <p:strVal val="#ppt_y+0.1"/>
                                          </p:val>
                                        </p:tav>
                                      </p:tavLst>
                                    </p:anim>
                                    <p:anim calcmode="lin" valueType="num">
                                      <p:cBhvr>
                                        <p:cTn id="27" dur="200" accel="100000" fill="hold">
                                          <p:stCondLst>
                                            <p:cond delay="800"/>
                                          </p:stCondLst>
                                        </p:cTn>
                                        <p:tgtEl>
                                          <p:spTgt spid="2">
                                            <p:txEl>
                                              <p:pRg st="2" end="2"/>
                                            </p:txEl>
                                          </p:spTgt>
                                        </p:tgtEl>
                                        <p:attrNameLst>
                                          <p:attrName>ppt_x</p:attrName>
                                        </p:attrNameLst>
                                      </p:cBhvr>
                                      <p:tavLst>
                                        <p:tav tm="0">
                                          <p:val>
                                            <p:strVal val="#ppt_x-0.05"/>
                                          </p:val>
                                        </p:tav>
                                        <p:tav tm="100000">
                                          <p:val>
                                            <p:strVal val="#ppt_x"/>
                                          </p:val>
                                        </p:tav>
                                      </p:tavLst>
                                    </p:anim>
                                    <p:anim calcmode="lin" valueType="num">
                                      <p:cBhvr>
                                        <p:cTn id="28" dur="200" accel="100000" fill="hold">
                                          <p:stCondLst>
                                            <p:cond delay="800"/>
                                          </p:stCondLst>
                                        </p:cTn>
                                        <p:tgtEl>
                                          <p:spTgt spid="2">
                                            <p:txEl>
                                              <p:pRg st="2" end="2"/>
                                            </p:txEl>
                                          </p:spTgt>
                                        </p:tgtEl>
                                        <p:attrNameLst>
                                          <p:attrName>ppt_y</p:attrName>
                                        </p:attrNameLst>
                                      </p:cBhvr>
                                      <p:tavLst>
                                        <p:tav tm="0">
                                          <p:val>
                                            <p:strVal val="#ppt_y+0.1"/>
                                          </p:val>
                                        </p:tav>
                                        <p:tav tm="100000">
                                          <p:val>
                                            <p:strVal val="#ppt_y"/>
                                          </p:val>
                                        </p:tav>
                                      </p:tavLst>
                                    </p:anim>
                                  </p:childTnLst>
                                </p:cTn>
                              </p:par>
                              <p:par>
                                <p:cTn id="29" presetID="30" presetClass="entr" presetSubtype="0" fill="hold" nodeType="withEffect">
                                  <p:stCondLst>
                                    <p:cond delay="0"/>
                                  </p:stCondLst>
                                  <p:childTnLst>
                                    <p:set>
                                      <p:cBhvr>
                                        <p:cTn id="30" dur="1" fill="hold">
                                          <p:stCondLst>
                                            <p:cond delay="0"/>
                                          </p:stCondLst>
                                        </p:cTn>
                                        <p:tgtEl>
                                          <p:spTgt spid="2">
                                            <p:txEl>
                                              <p:pRg st="3" end="3"/>
                                            </p:txEl>
                                          </p:spTgt>
                                        </p:tgtEl>
                                        <p:attrNameLst>
                                          <p:attrName>style.visibility</p:attrName>
                                        </p:attrNameLst>
                                      </p:cBhvr>
                                      <p:to>
                                        <p:strVal val="visible"/>
                                      </p:to>
                                    </p:set>
                                    <p:animEffect transition="in" filter="fade">
                                      <p:cBhvr>
                                        <p:cTn id="31" dur="800" decel="100000"/>
                                        <p:tgtEl>
                                          <p:spTgt spid="2">
                                            <p:txEl>
                                              <p:pRg st="3" end="3"/>
                                            </p:txEl>
                                          </p:spTgt>
                                        </p:tgtEl>
                                      </p:cBhvr>
                                    </p:animEffect>
                                    <p:anim calcmode="lin" valueType="num">
                                      <p:cBhvr>
                                        <p:cTn id="32" dur="800" decel="100000" fill="hold"/>
                                        <p:tgtEl>
                                          <p:spTgt spid="2">
                                            <p:txEl>
                                              <p:pRg st="3" end="3"/>
                                            </p:txEl>
                                          </p:spTgt>
                                        </p:tgtEl>
                                        <p:attrNameLst>
                                          <p:attrName>style.rotation</p:attrName>
                                        </p:attrNameLst>
                                      </p:cBhvr>
                                      <p:tavLst>
                                        <p:tav tm="0">
                                          <p:val>
                                            <p:fltVal val="-90"/>
                                          </p:val>
                                        </p:tav>
                                        <p:tav tm="100000">
                                          <p:val>
                                            <p:fltVal val="0"/>
                                          </p:val>
                                        </p:tav>
                                      </p:tavLst>
                                    </p:anim>
                                    <p:anim calcmode="lin" valueType="num">
                                      <p:cBhvr>
                                        <p:cTn id="33" dur="800" decel="100000" fill="hold"/>
                                        <p:tgtEl>
                                          <p:spTgt spid="2">
                                            <p:txEl>
                                              <p:pRg st="3" end="3"/>
                                            </p:txEl>
                                          </p:spTgt>
                                        </p:tgtEl>
                                        <p:attrNameLst>
                                          <p:attrName>ppt_x</p:attrName>
                                        </p:attrNameLst>
                                      </p:cBhvr>
                                      <p:tavLst>
                                        <p:tav tm="0">
                                          <p:val>
                                            <p:strVal val="#ppt_x+0.4"/>
                                          </p:val>
                                        </p:tav>
                                        <p:tav tm="100000">
                                          <p:val>
                                            <p:strVal val="#ppt_x-0.05"/>
                                          </p:val>
                                        </p:tav>
                                      </p:tavLst>
                                    </p:anim>
                                    <p:anim calcmode="lin" valueType="num">
                                      <p:cBhvr>
                                        <p:cTn id="34" dur="800" decel="100000" fill="hold"/>
                                        <p:tgtEl>
                                          <p:spTgt spid="2">
                                            <p:txEl>
                                              <p:pRg st="3" end="3"/>
                                            </p:txEl>
                                          </p:spTgt>
                                        </p:tgtEl>
                                        <p:attrNameLst>
                                          <p:attrName>ppt_y</p:attrName>
                                        </p:attrNameLst>
                                      </p:cBhvr>
                                      <p:tavLst>
                                        <p:tav tm="0">
                                          <p:val>
                                            <p:strVal val="#ppt_y-0.4"/>
                                          </p:val>
                                        </p:tav>
                                        <p:tav tm="100000">
                                          <p:val>
                                            <p:strVal val="#ppt_y+0.1"/>
                                          </p:val>
                                        </p:tav>
                                      </p:tavLst>
                                    </p:anim>
                                    <p:anim calcmode="lin" valueType="num">
                                      <p:cBhvr>
                                        <p:cTn id="35" dur="200" accel="100000" fill="hold">
                                          <p:stCondLst>
                                            <p:cond delay="800"/>
                                          </p:stCondLst>
                                        </p:cTn>
                                        <p:tgtEl>
                                          <p:spTgt spid="2">
                                            <p:txEl>
                                              <p:pRg st="3" end="3"/>
                                            </p:txEl>
                                          </p:spTgt>
                                        </p:tgtEl>
                                        <p:attrNameLst>
                                          <p:attrName>ppt_x</p:attrName>
                                        </p:attrNameLst>
                                      </p:cBhvr>
                                      <p:tavLst>
                                        <p:tav tm="0">
                                          <p:val>
                                            <p:strVal val="#ppt_x-0.05"/>
                                          </p:val>
                                        </p:tav>
                                        <p:tav tm="100000">
                                          <p:val>
                                            <p:strVal val="#ppt_x"/>
                                          </p:val>
                                        </p:tav>
                                      </p:tavLst>
                                    </p:anim>
                                    <p:anim calcmode="lin" valueType="num">
                                      <p:cBhvr>
                                        <p:cTn id="36" dur="200" accel="100000" fill="hold">
                                          <p:stCondLst>
                                            <p:cond delay="800"/>
                                          </p:stCondLst>
                                        </p:cTn>
                                        <p:tgtEl>
                                          <p:spTgt spid="2">
                                            <p:txEl>
                                              <p:pRg st="3" end="3"/>
                                            </p:txEl>
                                          </p:spTgt>
                                        </p:tgtEl>
                                        <p:attrNameLst>
                                          <p:attrName>ppt_y</p:attrName>
                                        </p:attrNameLst>
                                      </p:cBhvr>
                                      <p:tavLst>
                                        <p:tav tm="0">
                                          <p:val>
                                            <p:strVal val="#ppt_y+0.1"/>
                                          </p:val>
                                        </p:tav>
                                        <p:tav tm="100000">
                                          <p:val>
                                            <p:strVal val="#ppt_y"/>
                                          </p:val>
                                        </p:tav>
                                      </p:tavLst>
                                    </p:anim>
                                  </p:childTnLst>
                                </p:cTn>
                              </p:par>
                              <p:par>
                                <p:cTn id="37" presetID="30" presetClass="entr" presetSubtype="0" fill="hold" nodeType="withEffect">
                                  <p:stCondLst>
                                    <p:cond delay="0"/>
                                  </p:stCondLst>
                                  <p:childTnLst>
                                    <p:set>
                                      <p:cBhvr>
                                        <p:cTn id="38" dur="1" fill="hold">
                                          <p:stCondLst>
                                            <p:cond delay="0"/>
                                          </p:stCondLst>
                                        </p:cTn>
                                        <p:tgtEl>
                                          <p:spTgt spid="2">
                                            <p:txEl>
                                              <p:pRg st="4" end="4"/>
                                            </p:txEl>
                                          </p:spTgt>
                                        </p:tgtEl>
                                        <p:attrNameLst>
                                          <p:attrName>style.visibility</p:attrName>
                                        </p:attrNameLst>
                                      </p:cBhvr>
                                      <p:to>
                                        <p:strVal val="visible"/>
                                      </p:to>
                                    </p:set>
                                    <p:animEffect transition="in" filter="fade">
                                      <p:cBhvr>
                                        <p:cTn id="39" dur="800" decel="100000"/>
                                        <p:tgtEl>
                                          <p:spTgt spid="2">
                                            <p:txEl>
                                              <p:pRg st="4" end="4"/>
                                            </p:txEl>
                                          </p:spTgt>
                                        </p:tgtEl>
                                      </p:cBhvr>
                                    </p:animEffect>
                                    <p:anim calcmode="lin" valueType="num">
                                      <p:cBhvr>
                                        <p:cTn id="40" dur="800" decel="100000" fill="hold"/>
                                        <p:tgtEl>
                                          <p:spTgt spid="2">
                                            <p:txEl>
                                              <p:pRg st="4" end="4"/>
                                            </p:txEl>
                                          </p:spTgt>
                                        </p:tgtEl>
                                        <p:attrNameLst>
                                          <p:attrName>style.rotation</p:attrName>
                                        </p:attrNameLst>
                                      </p:cBhvr>
                                      <p:tavLst>
                                        <p:tav tm="0">
                                          <p:val>
                                            <p:fltVal val="-90"/>
                                          </p:val>
                                        </p:tav>
                                        <p:tav tm="100000">
                                          <p:val>
                                            <p:fltVal val="0"/>
                                          </p:val>
                                        </p:tav>
                                      </p:tavLst>
                                    </p:anim>
                                    <p:anim calcmode="lin" valueType="num">
                                      <p:cBhvr>
                                        <p:cTn id="41" dur="800" decel="100000" fill="hold"/>
                                        <p:tgtEl>
                                          <p:spTgt spid="2">
                                            <p:txEl>
                                              <p:pRg st="4" end="4"/>
                                            </p:txEl>
                                          </p:spTgt>
                                        </p:tgtEl>
                                        <p:attrNameLst>
                                          <p:attrName>ppt_x</p:attrName>
                                        </p:attrNameLst>
                                      </p:cBhvr>
                                      <p:tavLst>
                                        <p:tav tm="0">
                                          <p:val>
                                            <p:strVal val="#ppt_x+0.4"/>
                                          </p:val>
                                        </p:tav>
                                        <p:tav tm="100000">
                                          <p:val>
                                            <p:strVal val="#ppt_x-0.05"/>
                                          </p:val>
                                        </p:tav>
                                      </p:tavLst>
                                    </p:anim>
                                    <p:anim calcmode="lin" valueType="num">
                                      <p:cBhvr>
                                        <p:cTn id="42" dur="800" decel="100000" fill="hold"/>
                                        <p:tgtEl>
                                          <p:spTgt spid="2">
                                            <p:txEl>
                                              <p:pRg st="4" end="4"/>
                                            </p:txEl>
                                          </p:spTgt>
                                        </p:tgtEl>
                                        <p:attrNameLst>
                                          <p:attrName>ppt_y</p:attrName>
                                        </p:attrNameLst>
                                      </p:cBhvr>
                                      <p:tavLst>
                                        <p:tav tm="0">
                                          <p:val>
                                            <p:strVal val="#ppt_y-0.4"/>
                                          </p:val>
                                        </p:tav>
                                        <p:tav tm="100000">
                                          <p:val>
                                            <p:strVal val="#ppt_y+0.1"/>
                                          </p:val>
                                        </p:tav>
                                      </p:tavLst>
                                    </p:anim>
                                    <p:anim calcmode="lin" valueType="num">
                                      <p:cBhvr>
                                        <p:cTn id="43" dur="200" accel="100000" fill="hold">
                                          <p:stCondLst>
                                            <p:cond delay="800"/>
                                          </p:stCondLst>
                                        </p:cTn>
                                        <p:tgtEl>
                                          <p:spTgt spid="2">
                                            <p:txEl>
                                              <p:pRg st="4" end="4"/>
                                            </p:txEl>
                                          </p:spTgt>
                                        </p:tgtEl>
                                        <p:attrNameLst>
                                          <p:attrName>ppt_x</p:attrName>
                                        </p:attrNameLst>
                                      </p:cBhvr>
                                      <p:tavLst>
                                        <p:tav tm="0">
                                          <p:val>
                                            <p:strVal val="#ppt_x-0.05"/>
                                          </p:val>
                                        </p:tav>
                                        <p:tav tm="100000">
                                          <p:val>
                                            <p:strVal val="#ppt_x"/>
                                          </p:val>
                                        </p:tav>
                                      </p:tavLst>
                                    </p:anim>
                                    <p:anim calcmode="lin" valueType="num">
                                      <p:cBhvr>
                                        <p:cTn id="44" dur="200" accel="100000" fill="hold">
                                          <p:stCondLst>
                                            <p:cond delay="800"/>
                                          </p:stCondLst>
                                        </p:cTn>
                                        <p:tgtEl>
                                          <p:spTgt spid="2">
                                            <p:txEl>
                                              <p:pRg st="4" end="4"/>
                                            </p:txEl>
                                          </p:spTgt>
                                        </p:tgtEl>
                                        <p:attrNameLst>
                                          <p:attrName>ppt_y</p:attrName>
                                        </p:attrNameLst>
                                      </p:cBhvr>
                                      <p:tavLst>
                                        <p:tav tm="0">
                                          <p:val>
                                            <p:strVal val="#ppt_y+0.1"/>
                                          </p:val>
                                        </p:tav>
                                        <p:tav tm="100000">
                                          <p:val>
                                            <p:strVal val="#ppt_y"/>
                                          </p:val>
                                        </p:tav>
                                      </p:tavLst>
                                    </p:anim>
                                  </p:childTnLst>
                                </p:cTn>
                              </p:par>
                              <p:par>
                                <p:cTn id="45" presetID="30" presetClass="entr" presetSubtype="0" fill="hold" nodeType="withEffect">
                                  <p:stCondLst>
                                    <p:cond delay="0"/>
                                  </p:stCondLst>
                                  <p:childTnLst>
                                    <p:set>
                                      <p:cBhvr>
                                        <p:cTn id="46" dur="1" fill="hold">
                                          <p:stCondLst>
                                            <p:cond delay="0"/>
                                          </p:stCondLst>
                                        </p:cTn>
                                        <p:tgtEl>
                                          <p:spTgt spid="2">
                                            <p:txEl>
                                              <p:pRg st="5" end="5"/>
                                            </p:txEl>
                                          </p:spTgt>
                                        </p:tgtEl>
                                        <p:attrNameLst>
                                          <p:attrName>style.visibility</p:attrName>
                                        </p:attrNameLst>
                                      </p:cBhvr>
                                      <p:to>
                                        <p:strVal val="visible"/>
                                      </p:to>
                                    </p:set>
                                    <p:animEffect transition="in" filter="fade">
                                      <p:cBhvr>
                                        <p:cTn id="47" dur="800" decel="100000"/>
                                        <p:tgtEl>
                                          <p:spTgt spid="2">
                                            <p:txEl>
                                              <p:pRg st="5" end="5"/>
                                            </p:txEl>
                                          </p:spTgt>
                                        </p:tgtEl>
                                      </p:cBhvr>
                                    </p:animEffect>
                                    <p:anim calcmode="lin" valueType="num">
                                      <p:cBhvr>
                                        <p:cTn id="48" dur="800" decel="100000" fill="hold"/>
                                        <p:tgtEl>
                                          <p:spTgt spid="2">
                                            <p:txEl>
                                              <p:pRg st="5" end="5"/>
                                            </p:txEl>
                                          </p:spTgt>
                                        </p:tgtEl>
                                        <p:attrNameLst>
                                          <p:attrName>style.rotation</p:attrName>
                                        </p:attrNameLst>
                                      </p:cBhvr>
                                      <p:tavLst>
                                        <p:tav tm="0">
                                          <p:val>
                                            <p:fltVal val="-90"/>
                                          </p:val>
                                        </p:tav>
                                        <p:tav tm="100000">
                                          <p:val>
                                            <p:fltVal val="0"/>
                                          </p:val>
                                        </p:tav>
                                      </p:tavLst>
                                    </p:anim>
                                    <p:anim calcmode="lin" valueType="num">
                                      <p:cBhvr>
                                        <p:cTn id="49" dur="800" decel="100000" fill="hold"/>
                                        <p:tgtEl>
                                          <p:spTgt spid="2">
                                            <p:txEl>
                                              <p:pRg st="5" end="5"/>
                                            </p:txEl>
                                          </p:spTgt>
                                        </p:tgtEl>
                                        <p:attrNameLst>
                                          <p:attrName>ppt_x</p:attrName>
                                        </p:attrNameLst>
                                      </p:cBhvr>
                                      <p:tavLst>
                                        <p:tav tm="0">
                                          <p:val>
                                            <p:strVal val="#ppt_x+0.4"/>
                                          </p:val>
                                        </p:tav>
                                        <p:tav tm="100000">
                                          <p:val>
                                            <p:strVal val="#ppt_x-0.05"/>
                                          </p:val>
                                        </p:tav>
                                      </p:tavLst>
                                    </p:anim>
                                    <p:anim calcmode="lin" valueType="num">
                                      <p:cBhvr>
                                        <p:cTn id="50" dur="800" decel="100000" fill="hold"/>
                                        <p:tgtEl>
                                          <p:spTgt spid="2">
                                            <p:txEl>
                                              <p:pRg st="5" end="5"/>
                                            </p:txEl>
                                          </p:spTgt>
                                        </p:tgtEl>
                                        <p:attrNameLst>
                                          <p:attrName>ppt_y</p:attrName>
                                        </p:attrNameLst>
                                      </p:cBhvr>
                                      <p:tavLst>
                                        <p:tav tm="0">
                                          <p:val>
                                            <p:strVal val="#ppt_y-0.4"/>
                                          </p:val>
                                        </p:tav>
                                        <p:tav tm="100000">
                                          <p:val>
                                            <p:strVal val="#ppt_y+0.1"/>
                                          </p:val>
                                        </p:tav>
                                      </p:tavLst>
                                    </p:anim>
                                    <p:anim calcmode="lin" valueType="num">
                                      <p:cBhvr>
                                        <p:cTn id="51" dur="200" accel="100000" fill="hold">
                                          <p:stCondLst>
                                            <p:cond delay="800"/>
                                          </p:stCondLst>
                                        </p:cTn>
                                        <p:tgtEl>
                                          <p:spTgt spid="2">
                                            <p:txEl>
                                              <p:pRg st="5" end="5"/>
                                            </p:txEl>
                                          </p:spTgt>
                                        </p:tgtEl>
                                        <p:attrNameLst>
                                          <p:attrName>ppt_x</p:attrName>
                                        </p:attrNameLst>
                                      </p:cBhvr>
                                      <p:tavLst>
                                        <p:tav tm="0">
                                          <p:val>
                                            <p:strVal val="#ppt_x-0.05"/>
                                          </p:val>
                                        </p:tav>
                                        <p:tav tm="100000">
                                          <p:val>
                                            <p:strVal val="#ppt_x"/>
                                          </p:val>
                                        </p:tav>
                                      </p:tavLst>
                                    </p:anim>
                                    <p:anim calcmode="lin" valueType="num">
                                      <p:cBhvr>
                                        <p:cTn id="52" dur="200" accel="100000" fill="hold">
                                          <p:stCondLst>
                                            <p:cond delay="800"/>
                                          </p:stCondLst>
                                        </p:cTn>
                                        <p:tgtEl>
                                          <p:spTgt spid="2">
                                            <p:txEl>
                                              <p:pRg st="5" end="5"/>
                                            </p:txEl>
                                          </p:spTgt>
                                        </p:tgtEl>
                                        <p:attrNameLst>
                                          <p:attrName>ppt_y</p:attrName>
                                        </p:attrNameLst>
                                      </p:cBhvr>
                                      <p:tavLst>
                                        <p:tav tm="0">
                                          <p:val>
                                            <p:strVal val="#ppt_y+0.1"/>
                                          </p:val>
                                        </p:tav>
                                        <p:tav tm="100000">
                                          <p:val>
                                            <p:strVal val="#ppt_y"/>
                                          </p:val>
                                        </p:tav>
                                      </p:tavLst>
                                    </p:anim>
                                  </p:childTnLst>
                                </p:cTn>
                              </p:par>
                            </p:childTnLst>
                          </p:cTn>
                        </p:par>
                        <p:par>
                          <p:cTn id="53" fill="hold">
                            <p:stCondLst>
                              <p:cond delay="1000"/>
                            </p:stCondLst>
                            <p:childTnLst>
                              <p:par>
                                <p:cTn id="54" presetID="52" presetClass="entr" presetSubtype="0" fill="hold" nodeType="afterEffect">
                                  <p:stCondLst>
                                    <p:cond delay="0"/>
                                  </p:stCondLst>
                                  <p:childTnLst>
                                    <p:set>
                                      <p:cBhvr>
                                        <p:cTn id="55" dur="1" fill="hold">
                                          <p:stCondLst>
                                            <p:cond delay="0"/>
                                          </p:stCondLst>
                                        </p:cTn>
                                        <p:tgtEl>
                                          <p:spTgt spid="4"/>
                                        </p:tgtEl>
                                        <p:attrNameLst>
                                          <p:attrName>style.visibility</p:attrName>
                                        </p:attrNameLst>
                                      </p:cBhvr>
                                      <p:to>
                                        <p:strVal val="visible"/>
                                      </p:to>
                                    </p:set>
                                    <p:animScale>
                                      <p:cBhvr>
                                        <p:cTn id="56" dur="1000" decel="50000" fill="hold">
                                          <p:stCondLst>
                                            <p:cond delay="0"/>
                                          </p:stCondLst>
                                        </p:cTn>
                                        <p:tgtEl>
                                          <p:spTgt spid="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57" dur="1000" decel="50000" fill="hold">
                                          <p:stCondLst>
                                            <p:cond delay="0"/>
                                          </p:stCondLst>
                                        </p:cTn>
                                        <p:tgtEl>
                                          <p:spTgt spid="4"/>
                                        </p:tgtEl>
                                        <p:attrNameLst>
                                          <p:attrName>ppt_x</p:attrName>
                                          <p:attrName>ppt_y</p:attrName>
                                        </p:attrNameLst>
                                      </p:cBhvr>
                                    </p:animMotion>
                                    <p:animEffect transition="in" filter="fade">
                                      <p:cBhvr>
                                        <p:cTn id="58" dur="1000"/>
                                        <p:tgtEl>
                                          <p:spTgt spid="4"/>
                                        </p:tgtEl>
                                      </p:cBhvr>
                                    </p:animEffect>
                                  </p:childTnLst>
                                </p:cTn>
                              </p:par>
                            </p:childTnLst>
                          </p:cTn>
                        </p:par>
                      </p:childTnLst>
                    </p:cTn>
                  </p:par>
                  <p:par>
                    <p:cTn id="59" fill="hold">
                      <p:stCondLst>
                        <p:cond delay="indefinite"/>
                      </p:stCondLst>
                      <p:childTnLst>
                        <p:par>
                          <p:cTn id="60" fill="hold">
                            <p:stCondLst>
                              <p:cond delay="0"/>
                            </p:stCondLst>
                            <p:childTnLst>
                              <p:par>
                                <p:cTn id="61" presetID="23" presetClass="entr" presetSubtype="16" fill="hold" nodeType="clickEffect">
                                  <p:stCondLst>
                                    <p:cond delay="0"/>
                                  </p:stCondLst>
                                  <p:childTnLst>
                                    <p:set>
                                      <p:cBhvr>
                                        <p:cTn id="62" dur="1" fill="hold">
                                          <p:stCondLst>
                                            <p:cond delay="0"/>
                                          </p:stCondLst>
                                        </p:cTn>
                                        <p:tgtEl>
                                          <p:spTgt spid="2">
                                            <p:txEl>
                                              <p:pRg st="7" end="7"/>
                                            </p:txEl>
                                          </p:spTgt>
                                        </p:tgtEl>
                                        <p:attrNameLst>
                                          <p:attrName>style.visibility</p:attrName>
                                        </p:attrNameLst>
                                      </p:cBhvr>
                                      <p:to>
                                        <p:strVal val="visible"/>
                                      </p:to>
                                    </p:set>
                                    <p:anim calcmode="lin" valueType="num">
                                      <p:cBhvr>
                                        <p:cTn id="63" dur="500" fill="hold"/>
                                        <p:tgtEl>
                                          <p:spTgt spid="2">
                                            <p:txEl>
                                              <p:pRg st="7" end="7"/>
                                            </p:txEl>
                                          </p:spTgt>
                                        </p:tgtEl>
                                        <p:attrNameLst>
                                          <p:attrName>ppt_w</p:attrName>
                                        </p:attrNameLst>
                                      </p:cBhvr>
                                      <p:tavLst>
                                        <p:tav tm="0">
                                          <p:val>
                                            <p:fltVal val="0"/>
                                          </p:val>
                                        </p:tav>
                                        <p:tav tm="100000">
                                          <p:val>
                                            <p:strVal val="#ppt_w"/>
                                          </p:val>
                                        </p:tav>
                                      </p:tavLst>
                                    </p:anim>
                                    <p:anim calcmode="lin" valueType="num">
                                      <p:cBhvr>
                                        <p:cTn id="64" dur="500" fill="hold"/>
                                        <p:tgtEl>
                                          <p:spTgt spid="2">
                                            <p:txEl>
                                              <p:pRg st="7" end="7"/>
                                            </p:txEl>
                                          </p:spTgt>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İçerik Yer Tutucusu"/>
          <p:cNvSpPr>
            <a:spLocks noGrp="1"/>
          </p:cNvSpPr>
          <p:nvPr>
            <p:ph idx="1"/>
          </p:nvPr>
        </p:nvSpPr>
        <p:spPr/>
        <p:txBody>
          <a:bodyPr/>
          <a:lstStyle/>
          <a:p>
            <a:pPr marL="514350" indent="-514350">
              <a:buAutoNum type="arabicPeriod" startAt="11"/>
            </a:pPr>
            <a:r>
              <a:rPr lang="tr-TR" dirty="0" smtClean="0"/>
              <a:t>Teftiş, yönetici ve diğer personelin mesleklerinde güven verici olmalı, iyi ilişkiler ilişkiler sağlanmalıdır.</a:t>
            </a:r>
          </a:p>
          <a:p>
            <a:pPr marL="514350" indent="-514350">
              <a:buAutoNum type="arabicPeriod" startAt="11"/>
            </a:pPr>
            <a:r>
              <a:rPr lang="tr-TR" dirty="0" smtClean="0"/>
              <a:t>Teftiş, kişi hakları ve ilişkileri ile ilgilenmelidir.</a:t>
            </a:r>
          </a:p>
          <a:p>
            <a:pPr marL="514350" indent="-514350">
              <a:buAutoNum type="arabicPeriod" startAt="11"/>
            </a:pPr>
            <a:r>
              <a:rPr lang="tr-TR" dirty="0" smtClean="0"/>
              <a:t>Teftiş sonucu kişi ve olayların değerlendirilmesi çok dikkatli ve objektif olarak yapılmalıdır.</a:t>
            </a:r>
          </a:p>
          <a:p>
            <a:pPr marL="514350" indent="-514350">
              <a:buAutoNum type="arabicPeriod" startAt="11"/>
            </a:pPr>
            <a:r>
              <a:rPr lang="tr-TR" dirty="0" smtClean="0"/>
              <a:t>Teftişte formaliteye fazla yer verilmemeli sonuçlar delillerle kanıtlanmalıdır.</a:t>
            </a:r>
          </a:p>
          <a:p>
            <a:pPr marL="514350" indent="-514350">
              <a:buAutoNum type="arabicPeriod" startAt="11"/>
            </a:pPr>
            <a:r>
              <a:rPr lang="tr-TR" dirty="0" smtClean="0"/>
              <a:t>Teftiş sonunda amaçlara ulaşma derecesi saptanmalı, gelişimi etkileyen faktörler belirtilmelidir.</a:t>
            </a:r>
          </a:p>
          <a:p>
            <a:pPr marL="514350" indent="-514350">
              <a:buAutoNum type="arabicPeriod" startAt="11"/>
            </a:pPr>
            <a:endParaRPr lang="tr-TR" dirty="0"/>
          </a:p>
        </p:txBody>
      </p:sp>
      <p:sp>
        <p:nvSpPr>
          <p:cNvPr id="3" name="2 Başlık"/>
          <p:cNvSpPr>
            <a:spLocks noGrp="1"/>
          </p:cNvSpPr>
          <p:nvPr>
            <p:ph type="title"/>
          </p:nvPr>
        </p:nvSpPr>
        <p:spPr/>
        <p:txBody>
          <a:bodyPr/>
          <a:lstStyle/>
          <a:p>
            <a:r>
              <a:rPr lang="tr-TR" sz="4400" dirty="0" smtClean="0">
                <a:solidFill>
                  <a:srgbClr val="FFC000"/>
                </a:solidFill>
                <a:latin typeface="Gill Sans Ultra Bold" pitchFamily="34" charset="0"/>
              </a:rPr>
              <a:t>Teftişte Genel Kurallar</a:t>
            </a:r>
            <a:endParaRPr lang="tr-TR" dirty="0"/>
          </a:p>
        </p:txBody>
      </p:sp>
    </p:spTree>
  </p:cSld>
  <p:clrMapOvr>
    <a:masterClrMapping/>
  </p:clrMapOvr>
  <p:transition>
    <p:cover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9" presetClass="entr" presetSubtype="0" accel="10000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p:cTn id="7" dur="500" fill="hold"/>
                                        <p:tgtEl>
                                          <p:spTgt spid="2">
                                            <p:txEl>
                                              <p:pRg st="0" end="0"/>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8" dur="500" fill="hold"/>
                                        <p:tgtEl>
                                          <p:spTgt spid="2">
                                            <p:txEl>
                                              <p:pRg st="0" end="0"/>
                                            </p:txEl>
                                          </p:spTgt>
                                        </p:tgtEl>
                                        <p:attrNameLst>
                                          <p:attrName>ppt_w</p:attrName>
                                        </p:attrNameLst>
                                      </p:cBhvr>
                                      <p:tavLst>
                                        <p:tav tm="0">
                                          <p:val>
                                            <p:strVal val="#ppt_w+.3"/>
                                          </p:val>
                                        </p:tav>
                                        <p:tav tm="50000">
                                          <p:val>
                                            <p:strVal val="#ppt_w+.3"/>
                                          </p:val>
                                        </p:tav>
                                        <p:tav tm="100000">
                                          <p:val>
                                            <p:strVal val="#ppt_w"/>
                                          </p:val>
                                        </p:tav>
                                      </p:tavLst>
                                    </p:anim>
                                    <p:anim calcmode="lin" valueType="num">
                                      <p:cBhvr>
                                        <p:cTn id="9" dur="500" fill="hold"/>
                                        <p:tgtEl>
                                          <p:spTgt spid="2">
                                            <p:txEl>
                                              <p:pRg st="0" end="0"/>
                                            </p:txEl>
                                          </p:spTgt>
                                        </p:tgtEl>
                                        <p:attrNameLst>
                                          <p:attrName>ppt_x</p:attrName>
                                        </p:attrNameLst>
                                      </p:cBhvr>
                                      <p:tavLst>
                                        <p:tav tm="0">
                                          <p:val>
                                            <p:strVal val="#ppt_x-.3"/>
                                          </p:val>
                                        </p:tav>
                                        <p:tav tm="50000">
                                          <p:val>
                                            <p:strVal val="#ppt_x"/>
                                          </p:val>
                                        </p:tav>
                                        <p:tav tm="100000">
                                          <p:val>
                                            <p:strVal val="#ppt_x"/>
                                          </p:val>
                                        </p:tav>
                                      </p:tavLst>
                                    </p:anim>
                                    <p:anim calcmode="lin" valueType="num">
                                      <p:cBhvr>
                                        <p:cTn id="10" dur="500" fill="hold"/>
                                        <p:tgtEl>
                                          <p:spTgt spid="2">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39" presetClass="entr" presetSubtype="0" accel="100000" fill="hold" nodeType="clickEffect">
                                  <p:stCondLst>
                                    <p:cond delay="0"/>
                                  </p:stCondLst>
                                  <p:childTnLst>
                                    <p:set>
                                      <p:cBhvr>
                                        <p:cTn id="14" dur="1" fill="hold">
                                          <p:stCondLst>
                                            <p:cond delay="0"/>
                                          </p:stCondLst>
                                        </p:cTn>
                                        <p:tgtEl>
                                          <p:spTgt spid="2">
                                            <p:txEl>
                                              <p:pRg st="1" end="1"/>
                                            </p:txEl>
                                          </p:spTgt>
                                        </p:tgtEl>
                                        <p:attrNameLst>
                                          <p:attrName>style.visibility</p:attrName>
                                        </p:attrNameLst>
                                      </p:cBhvr>
                                      <p:to>
                                        <p:strVal val="visible"/>
                                      </p:to>
                                    </p:set>
                                    <p:anim calcmode="lin" valueType="num">
                                      <p:cBhvr>
                                        <p:cTn id="15" dur="500" fill="hold"/>
                                        <p:tgtEl>
                                          <p:spTgt spid="2">
                                            <p:txEl>
                                              <p:pRg st="1" end="1"/>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16" dur="500" fill="hold"/>
                                        <p:tgtEl>
                                          <p:spTgt spid="2">
                                            <p:txEl>
                                              <p:pRg st="1" end="1"/>
                                            </p:txEl>
                                          </p:spTgt>
                                        </p:tgtEl>
                                        <p:attrNameLst>
                                          <p:attrName>ppt_w</p:attrName>
                                        </p:attrNameLst>
                                      </p:cBhvr>
                                      <p:tavLst>
                                        <p:tav tm="0">
                                          <p:val>
                                            <p:strVal val="#ppt_w+.3"/>
                                          </p:val>
                                        </p:tav>
                                        <p:tav tm="50000">
                                          <p:val>
                                            <p:strVal val="#ppt_w+.3"/>
                                          </p:val>
                                        </p:tav>
                                        <p:tav tm="100000">
                                          <p:val>
                                            <p:strVal val="#ppt_w"/>
                                          </p:val>
                                        </p:tav>
                                      </p:tavLst>
                                    </p:anim>
                                    <p:anim calcmode="lin" valueType="num">
                                      <p:cBhvr>
                                        <p:cTn id="17" dur="500" fill="hold"/>
                                        <p:tgtEl>
                                          <p:spTgt spid="2">
                                            <p:txEl>
                                              <p:pRg st="1" end="1"/>
                                            </p:txEl>
                                          </p:spTgt>
                                        </p:tgtEl>
                                        <p:attrNameLst>
                                          <p:attrName>ppt_x</p:attrName>
                                        </p:attrNameLst>
                                      </p:cBhvr>
                                      <p:tavLst>
                                        <p:tav tm="0">
                                          <p:val>
                                            <p:strVal val="#ppt_x-.3"/>
                                          </p:val>
                                        </p:tav>
                                        <p:tav tm="50000">
                                          <p:val>
                                            <p:strVal val="#ppt_x"/>
                                          </p:val>
                                        </p:tav>
                                        <p:tav tm="100000">
                                          <p:val>
                                            <p:strVal val="#ppt_x"/>
                                          </p:val>
                                        </p:tav>
                                      </p:tavLst>
                                    </p:anim>
                                    <p:anim calcmode="lin" valueType="num">
                                      <p:cBhvr>
                                        <p:cTn id="18" dur="500" fill="hold"/>
                                        <p:tgtEl>
                                          <p:spTgt spid="2">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39" presetClass="entr" presetSubtype="0" accel="100000" fill="hold" nodeType="clickEffect">
                                  <p:stCondLst>
                                    <p:cond delay="0"/>
                                  </p:stCondLst>
                                  <p:childTnLst>
                                    <p:set>
                                      <p:cBhvr>
                                        <p:cTn id="22" dur="1" fill="hold">
                                          <p:stCondLst>
                                            <p:cond delay="0"/>
                                          </p:stCondLst>
                                        </p:cTn>
                                        <p:tgtEl>
                                          <p:spTgt spid="2">
                                            <p:txEl>
                                              <p:pRg st="2" end="2"/>
                                            </p:txEl>
                                          </p:spTgt>
                                        </p:tgtEl>
                                        <p:attrNameLst>
                                          <p:attrName>style.visibility</p:attrName>
                                        </p:attrNameLst>
                                      </p:cBhvr>
                                      <p:to>
                                        <p:strVal val="visible"/>
                                      </p:to>
                                    </p:set>
                                    <p:anim calcmode="lin" valueType="num">
                                      <p:cBhvr>
                                        <p:cTn id="23" dur="500" fill="hold"/>
                                        <p:tgtEl>
                                          <p:spTgt spid="2">
                                            <p:txEl>
                                              <p:pRg st="2" end="2"/>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24" dur="500" fill="hold"/>
                                        <p:tgtEl>
                                          <p:spTgt spid="2">
                                            <p:txEl>
                                              <p:pRg st="2" end="2"/>
                                            </p:txEl>
                                          </p:spTgt>
                                        </p:tgtEl>
                                        <p:attrNameLst>
                                          <p:attrName>ppt_w</p:attrName>
                                        </p:attrNameLst>
                                      </p:cBhvr>
                                      <p:tavLst>
                                        <p:tav tm="0">
                                          <p:val>
                                            <p:strVal val="#ppt_w+.3"/>
                                          </p:val>
                                        </p:tav>
                                        <p:tav tm="50000">
                                          <p:val>
                                            <p:strVal val="#ppt_w+.3"/>
                                          </p:val>
                                        </p:tav>
                                        <p:tav tm="100000">
                                          <p:val>
                                            <p:strVal val="#ppt_w"/>
                                          </p:val>
                                        </p:tav>
                                      </p:tavLst>
                                    </p:anim>
                                    <p:anim calcmode="lin" valueType="num">
                                      <p:cBhvr>
                                        <p:cTn id="25" dur="500" fill="hold"/>
                                        <p:tgtEl>
                                          <p:spTgt spid="2">
                                            <p:txEl>
                                              <p:pRg st="2" end="2"/>
                                            </p:txEl>
                                          </p:spTgt>
                                        </p:tgtEl>
                                        <p:attrNameLst>
                                          <p:attrName>ppt_x</p:attrName>
                                        </p:attrNameLst>
                                      </p:cBhvr>
                                      <p:tavLst>
                                        <p:tav tm="0">
                                          <p:val>
                                            <p:strVal val="#ppt_x-.3"/>
                                          </p:val>
                                        </p:tav>
                                        <p:tav tm="50000">
                                          <p:val>
                                            <p:strVal val="#ppt_x"/>
                                          </p:val>
                                        </p:tav>
                                        <p:tav tm="100000">
                                          <p:val>
                                            <p:strVal val="#ppt_x"/>
                                          </p:val>
                                        </p:tav>
                                      </p:tavLst>
                                    </p:anim>
                                    <p:anim calcmode="lin" valueType="num">
                                      <p:cBhvr>
                                        <p:cTn id="26" dur="500" fill="hold"/>
                                        <p:tgtEl>
                                          <p:spTgt spid="2">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39" presetClass="entr" presetSubtype="0" accel="100000" fill="hold" nodeType="clickEffect">
                                  <p:stCondLst>
                                    <p:cond delay="0"/>
                                  </p:stCondLst>
                                  <p:childTnLst>
                                    <p:set>
                                      <p:cBhvr>
                                        <p:cTn id="30" dur="1" fill="hold">
                                          <p:stCondLst>
                                            <p:cond delay="0"/>
                                          </p:stCondLst>
                                        </p:cTn>
                                        <p:tgtEl>
                                          <p:spTgt spid="2">
                                            <p:txEl>
                                              <p:pRg st="3" end="3"/>
                                            </p:txEl>
                                          </p:spTgt>
                                        </p:tgtEl>
                                        <p:attrNameLst>
                                          <p:attrName>style.visibility</p:attrName>
                                        </p:attrNameLst>
                                      </p:cBhvr>
                                      <p:to>
                                        <p:strVal val="visible"/>
                                      </p:to>
                                    </p:set>
                                    <p:anim calcmode="lin" valueType="num">
                                      <p:cBhvr>
                                        <p:cTn id="31" dur="500" fill="hold"/>
                                        <p:tgtEl>
                                          <p:spTgt spid="2">
                                            <p:txEl>
                                              <p:pRg st="3" end="3"/>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32" dur="500" fill="hold"/>
                                        <p:tgtEl>
                                          <p:spTgt spid="2">
                                            <p:txEl>
                                              <p:pRg st="3" end="3"/>
                                            </p:txEl>
                                          </p:spTgt>
                                        </p:tgtEl>
                                        <p:attrNameLst>
                                          <p:attrName>ppt_w</p:attrName>
                                        </p:attrNameLst>
                                      </p:cBhvr>
                                      <p:tavLst>
                                        <p:tav tm="0">
                                          <p:val>
                                            <p:strVal val="#ppt_w+.3"/>
                                          </p:val>
                                        </p:tav>
                                        <p:tav tm="50000">
                                          <p:val>
                                            <p:strVal val="#ppt_w+.3"/>
                                          </p:val>
                                        </p:tav>
                                        <p:tav tm="100000">
                                          <p:val>
                                            <p:strVal val="#ppt_w"/>
                                          </p:val>
                                        </p:tav>
                                      </p:tavLst>
                                    </p:anim>
                                    <p:anim calcmode="lin" valueType="num">
                                      <p:cBhvr>
                                        <p:cTn id="33" dur="500" fill="hold"/>
                                        <p:tgtEl>
                                          <p:spTgt spid="2">
                                            <p:txEl>
                                              <p:pRg st="3" end="3"/>
                                            </p:txEl>
                                          </p:spTgt>
                                        </p:tgtEl>
                                        <p:attrNameLst>
                                          <p:attrName>ppt_x</p:attrName>
                                        </p:attrNameLst>
                                      </p:cBhvr>
                                      <p:tavLst>
                                        <p:tav tm="0">
                                          <p:val>
                                            <p:strVal val="#ppt_x-.3"/>
                                          </p:val>
                                        </p:tav>
                                        <p:tav tm="50000">
                                          <p:val>
                                            <p:strVal val="#ppt_x"/>
                                          </p:val>
                                        </p:tav>
                                        <p:tav tm="100000">
                                          <p:val>
                                            <p:strVal val="#ppt_x"/>
                                          </p:val>
                                        </p:tav>
                                      </p:tavLst>
                                    </p:anim>
                                    <p:anim calcmode="lin" valueType="num">
                                      <p:cBhvr>
                                        <p:cTn id="34" dur="500" fill="hold"/>
                                        <p:tgtEl>
                                          <p:spTgt spid="2">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39" presetClass="entr" presetSubtype="0" accel="100000" fill="hold" nodeType="clickEffect">
                                  <p:stCondLst>
                                    <p:cond delay="0"/>
                                  </p:stCondLst>
                                  <p:childTnLst>
                                    <p:set>
                                      <p:cBhvr>
                                        <p:cTn id="38" dur="1" fill="hold">
                                          <p:stCondLst>
                                            <p:cond delay="0"/>
                                          </p:stCondLst>
                                        </p:cTn>
                                        <p:tgtEl>
                                          <p:spTgt spid="2">
                                            <p:txEl>
                                              <p:pRg st="4" end="4"/>
                                            </p:txEl>
                                          </p:spTgt>
                                        </p:tgtEl>
                                        <p:attrNameLst>
                                          <p:attrName>style.visibility</p:attrName>
                                        </p:attrNameLst>
                                      </p:cBhvr>
                                      <p:to>
                                        <p:strVal val="visible"/>
                                      </p:to>
                                    </p:set>
                                    <p:anim calcmode="lin" valueType="num">
                                      <p:cBhvr>
                                        <p:cTn id="39" dur="500" fill="hold"/>
                                        <p:tgtEl>
                                          <p:spTgt spid="2">
                                            <p:txEl>
                                              <p:pRg st="4" end="4"/>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40" dur="500" fill="hold"/>
                                        <p:tgtEl>
                                          <p:spTgt spid="2">
                                            <p:txEl>
                                              <p:pRg st="4" end="4"/>
                                            </p:txEl>
                                          </p:spTgt>
                                        </p:tgtEl>
                                        <p:attrNameLst>
                                          <p:attrName>ppt_w</p:attrName>
                                        </p:attrNameLst>
                                      </p:cBhvr>
                                      <p:tavLst>
                                        <p:tav tm="0">
                                          <p:val>
                                            <p:strVal val="#ppt_w+.3"/>
                                          </p:val>
                                        </p:tav>
                                        <p:tav tm="50000">
                                          <p:val>
                                            <p:strVal val="#ppt_w+.3"/>
                                          </p:val>
                                        </p:tav>
                                        <p:tav tm="100000">
                                          <p:val>
                                            <p:strVal val="#ppt_w"/>
                                          </p:val>
                                        </p:tav>
                                      </p:tavLst>
                                    </p:anim>
                                    <p:anim calcmode="lin" valueType="num">
                                      <p:cBhvr>
                                        <p:cTn id="41" dur="500" fill="hold"/>
                                        <p:tgtEl>
                                          <p:spTgt spid="2">
                                            <p:txEl>
                                              <p:pRg st="4" end="4"/>
                                            </p:txEl>
                                          </p:spTgt>
                                        </p:tgtEl>
                                        <p:attrNameLst>
                                          <p:attrName>ppt_x</p:attrName>
                                        </p:attrNameLst>
                                      </p:cBhvr>
                                      <p:tavLst>
                                        <p:tav tm="0">
                                          <p:val>
                                            <p:strVal val="#ppt_x-.3"/>
                                          </p:val>
                                        </p:tav>
                                        <p:tav tm="50000">
                                          <p:val>
                                            <p:strVal val="#ppt_x"/>
                                          </p:val>
                                        </p:tav>
                                        <p:tav tm="100000">
                                          <p:val>
                                            <p:strVal val="#ppt_x"/>
                                          </p:val>
                                        </p:tav>
                                      </p:tavLst>
                                    </p:anim>
                                    <p:anim calcmode="lin" valueType="num">
                                      <p:cBhvr>
                                        <p:cTn id="42" dur="500" fill="hold"/>
                                        <p:tgtEl>
                                          <p:spTgt spid="2">
                                            <p:txEl>
                                              <p:pRg st="4" end="4"/>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İçerik Yer Tutucusu"/>
          <p:cNvSpPr>
            <a:spLocks noGrp="1"/>
          </p:cNvSpPr>
          <p:nvPr>
            <p:ph idx="1"/>
          </p:nvPr>
        </p:nvSpPr>
        <p:spPr>
          <a:xfrm>
            <a:off x="457200" y="2636912"/>
            <a:ext cx="8229600" cy="4572000"/>
          </a:xfrm>
        </p:spPr>
        <p:txBody>
          <a:bodyPr>
            <a:normAutofit/>
          </a:bodyPr>
          <a:lstStyle/>
          <a:p>
            <a:pPr marL="514350" indent="-514350">
              <a:buAutoNum type="arabicPeriod"/>
            </a:pPr>
            <a:r>
              <a:rPr lang="tr-TR" sz="2000" dirty="0" smtClean="0"/>
              <a:t>Amaçlar tutarlık gösterir.</a:t>
            </a:r>
          </a:p>
          <a:p>
            <a:pPr marL="514350" indent="-514350">
              <a:buAutoNum type="arabicPeriod"/>
            </a:pPr>
            <a:r>
              <a:rPr lang="tr-TR" sz="2000" dirty="0" smtClean="0"/>
              <a:t>Plan durumuna göre tasarlanır ve esnektir.</a:t>
            </a:r>
          </a:p>
          <a:p>
            <a:pPr marL="514350" indent="-514350">
              <a:buAutoNum type="arabicPeriod"/>
            </a:pPr>
            <a:r>
              <a:rPr lang="tr-TR" sz="2000" dirty="0" smtClean="0"/>
              <a:t>Yasalara uygun ve dayalıdır.</a:t>
            </a:r>
          </a:p>
          <a:p>
            <a:pPr marL="514350" indent="-514350">
              <a:buAutoNum type="arabicPeriod"/>
            </a:pPr>
            <a:r>
              <a:rPr lang="tr-TR" sz="2000" dirty="0" smtClean="0"/>
              <a:t>İşbirliği ve karşılıklı anlayışa dayanır. </a:t>
            </a:r>
          </a:p>
          <a:p>
            <a:pPr marL="514350" indent="-514350">
              <a:buAutoNum type="arabicPeriod"/>
            </a:pPr>
            <a:r>
              <a:rPr lang="tr-TR" sz="2000" dirty="0" smtClean="0"/>
              <a:t>Uygun yöntemler kullanılarak yapılır.</a:t>
            </a:r>
          </a:p>
          <a:p>
            <a:pPr marL="514350" indent="-514350">
              <a:buAutoNum type="arabicPeriod"/>
            </a:pPr>
            <a:r>
              <a:rPr lang="tr-TR" sz="2000" dirty="0" smtClean="0"/>
              <a:t>Bilgi, beceri ve tutum gereklidir.</a:t>
            </a:r>
          </a:p>
          <a:p>
            <a:pPr marL="514350" indent="-514350">
              <a:buAutoNum type="arabicPeriod"/>
            </a:pPr>
            <a:r>
              <a:rPr lang="tr-TR" sz="2000" dirty="0" smtClean="0"/>
              <a:t>Olumlu bir güdüleme gücüne sahiptir.</a:t>
            </a:r>
          </a:p>
          <a:p>
            <a:pPr marL="514350" indent="-514350">
              <a:buAutoNum type="arabicPeriod"/>
            </a:pPr>
            <a:r>
              <a:rPr lang="tr-TR" sz="2000" dirty="0" smtClean="0"/>
              <a:t>Çözümleyici ve birleştiricidir.</a:t>
            </a:r>
          </a:p>
          <a:p>
            <a:pPr marL="514350" indent="-514350">
              <a:buAutoNum type="arabicPeriod"/>
            </a:pPr>
            <a:r>
              <a:rPr lang="tr-TR" sz="2000" dirty="0" smtClean="0"/>
              <a:t>Geçmişe ve geleceğe yöneliktir.</a:t>
            </a:r>
          </a:p>
          <a:p>
            <a:pPr marL="514350" indent="-514350">
              <a:buAutoNum type="arabicPeriod"/>
            </a:pPr>
            <a:r>
              <a:rPr lang="tr-TR" sz="2000" dirty="0" smtClean="0"/>
              <a:t>Değerlendirme, ödüllendirme ve cezalandırmayı da içerir.</a:t>
            </a:r>
            <a:endParaRPr lang="tr-TR" sz="2000" dirty="0"/>
          </a:p>
        </p:txBody>
      </p:sp>
      <p:sp>
        <p:nvSpPr>
          <p:cNvPr id="3" name="2 Başlık"/>
          <p:cNvSpPr>
            <a:spLocks noGrp="1"/>
          </p:cNvSpPr>
          <p:nvPr>
            <p:ph type="title"/>
          </p:nvPr>
        </p:nvSpPr>
        <p:spPr>
          <a:xfrm>
            <a:off x="457200" y="1489720"/>
            <a:ext cx="8229600" cy="1219200"/>
          </a:xfrm>
        </p:spPr>
        <p:txBody>
          <a:bodyPr>
            <a:noAutofit/>
          </a:bodyPr>
          <a:lstStyle/>
          <a:p>
            <a:r>
              <a:rPr lang="tr-TR" sz="3200" b="1" dirty="0" smtClean="0">
                <a:solidFill>
                  <a:schemeClr val="tx2">
                    <a:lumMod val="75000"/>
                  </a:schemeClr>
                </a:solidFill>
                <a:latin typeface="Arial" pitchFamily="34" charset="0"/>
                <a:cs typeface="Arial" pitchFamily="34" charset="0"/>
              </a:rPr>
              <a:t>Okulunuza gelen, çatık kaşlı, çok fazla diyaloğa girmeyen, sürekli evrak isteyip eksik ve yanlışları not alıp yinede ortalamanın üzerinde not veren bir müfettiş, </a:t>
            </a:r>
            <a:r>
              <a:rPr lang="tr-TR" sz="3200" b="1" dirty="0" smtClean="0">
                <a:solidFill>
                  <a:schemeClr val="tx2">
                    <a:lumMod val="75000"/>
                  </a:schemeClr>
                </a:solidFill>
                <a:latin typeface="Arial" pitchFamily="34" charset="0"/>
                <a:cs typeface="Arial" pitchFamily="34" charset="0"/>
              </a:rPr>
              <a:t>sizce hangi </a:t>
            </a:r>
            <a:r>
              <a:rPr lang="tr-TR" sz="3200" b="1" dirty="0" smtClean="0">
                <a:solidFill>
                  <a:schemeClr val="tx2">
                    <a:lumMod val="75000"/>
                  </a:schemeClr>
                </a:solidFill>
                <a:latin typeface="Arial" pitchFamily="34" charset="0"/>
                <a:cs typeface="Arial" pitchFamily="34" charset="0"/>
              </a:rPr>
              <a:t>teftiş özelliklerini ihmal etmiştir?</a:t>
            </a:r>
            <a:endParaRPr lang="tr-TR" sz="3200" b="1" dirty="0">
              <a:solidFill>
                <a:schemeClr val="tx2">
                  <a:lumMod val="75000"/>
                </a:schemeClr>
              </a:solidFill>
              <a:latin typeface="Arial" pitchFamily="34" charset="0"/>
              <a:cs typeface="Arial" pitchFamily="34" charset="0"/>
            </a:endParaRPr>
          </a:p>
        </p:txBody>
      </p:sp>
    </p:spTree>
  </p:cSld>
  <p:clrMapOvr>
    <a:masterClrMapping/>
  </p:clrMapOvr>
  <p:transition>
    <p:cover dir="d"/>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İçerik Yer Tutucusu"/>
          <p:cNvSpPr>
            <a:spLocks noGrp="1"/>
          </p:cNvSpPr>
          <p:nvPr>
            <p:ph idx="1"/>
          </p:nvPr>
        </p:nvSpPr>
        <p:spPr/>
        <p:txBody>
          <a:bodyPr>
            <a:normAutofit fontScale="92500" lnSpcReduction="10000"/>
          </a:bodyPr>
          <a:lstStyle/>
          <a:p>
            <a:pPr lvl="0"/>
            <a:r>
              <a:rPr lang="tr-TR" dirty="0" smtClean="0">
                <a:hlinkClick r:id="rId2" action="ppaction://hlinksldjump"/>
              </a:rPr>
              <a:t>Yönetimin Teftişi</a:t>
            </a:r>
            <a:endParaRPr lang="tr-TR" dirty="0" smtClean="0"/>
          </a:p>
          <a:p>
            <a:pPr lvl="0"/>
            <a:r>
              <a:rPr lang="tr-TR" dirty="0" smtClean="0">
                <a:hlinkClick r:id="rId3" action="ppaction://hlinksldjump"/>
              </a:rPr>
              <a:t>Eğitim Sisteminde Yapılan Teftiş</a:t>
            </a:r>
            <a:endParaRPr lang="tr-TR" dirty="0" smtClean="0"/>
          </a:p>
          <a:p>
            <a:pPr lvl="0"/>
            <a:r>
              <a:rPr lang="tr-TR" dirty="0" smtClean="0">
                <a:hlinkClick r:id="rId4" action="ppaction://hlinksldjump"/>
              </a:rPr>
              <a:t>Müfettişlerin Görevlendirme Şekline Göre Teftiş</a:t>
            </a:r>
            <a:endParaRPr lang="tr-TR" dirty="0" smtClean="0"/>
          </a:p>
          <a:p>
            <a:pPr lvl="0"/>
            <a:r>
              <a:rPr lang="tr-TR" dirty="0" smtClean="0">
                <a:hlinkClick r:id="rId5" action="ppaction://hlinksldjump"/>
              </a:rPr>
              <a:t>Görev Alan Müfettişlerin Sayısına Göre Teftiş</a:t>
            </a:r>
            <a:endParaRPr lang="tr-TR" dirty="0" smtClean="0"/>
          </a:p>
          <a:p>
            <a:pPr lvl="0"/>
            <a:r>
              <a:rPr lang="tr-TR" dirty="0" smtClean="0">
                <a:hlinkClick r:id="rId6" action="ppaction://hlinksldjump"/>
              </a:rPr>
              <a:t>Uygulamada Yaratılan Mesafeye Göre Teftiş</a:t>
            </a:r>
            <a:endParaRPr lang="tr-TR" dirty="0" smtClean="0"/>
          </a:p>
          <a:p>
            <a:pPr lvl="0"/>
            <a:r>
              <a:rPr lang="tr-TR" dirty="0" smtClean="0">
                <a:hlinkClick r:id="rId7" action="ppaction://hlinksldjump"/>
              </a:rPr>
              <a:t>Hizmetin Devamlılığına Göre Teftiş</a:t>
            </a:r>
            <a:endParaRPr lang="tr-TR" dirty="0" smtClean="0"/>
          </a:p>
          <a:p>
            <a:pPr lvl="0"/>
            <a:r>
              <a:rPr lang="tr-TR" dirty="0" smtClean="0">
                <a:hlinkClick r:id="rId8" action="ppaction://hlinksldjump"/>
              </a:rPr>
              <a:t>Teftiş Birimlerine Verilen Görevlere Göre Teftiş</a:t>
            </a:r>
            <a:endParaRPr lang="tr-TR" dirty="0" smtClean="0"/>
          </a:p>
          <a:p>
            <a:pPr lvl="0"/>
            <a:r>
              <a:rPr lang="tr-TR" dirty="0" smtClean="0">
                <a:hlinkClick r:id="rId9" action="ppaction://hlinksldjump"/>
              </a:rPr>
              <a:t>Yapılacak İşlemlerin Niteliğine Göre Teftiş   </a:t>
            </a:r>
            <a:endParaRPr lang="tr-TR" dirty="0" smtClean="0"/>
          </a:p>
          <a:p>
            <a:pPr lvl="0"/>
            <a:r>
              <a:rPr lang="tr-TR" dirty="0" smtClean="0">
                <a:hlinkClick r:id="rId10" action="ppaction://hlinksldjump"/>
              </a:rPr>
              <a:t>Konularına Göre Teftiş</a:t>
            </a:r>
            <a:endParaRPr lang="tr-TR" dirty="0" smtClean="0"/>
          </a:p>
          <a:p>
            <a:pPr lvl="0"/>
            <a:r>
              <a:rPr lang="tr-TR" dirty="0" smtClean="0">
                <a:hlinkClick r:id="rId11" action="ppaction://hlinksldjump"/>
              </a:rPr>
              <a:t>Teftiş Fonksiyonunu Yerine Getirme Durumuna Göre Teftiş </a:t>
            </a:r>
            <a:r>
              <a:rPr lang="tr-TR" dirty="0" smtClean="0"/>
              <a:t>  </a:t>
            </a:r>
          </a:p>
          <a:p>
            <a:pPr lvl="0"/>
            <a:r>
              <a:rPr lang="tr-TR" dirty="0" smtClean="0">
                <a:hlinkClick r:id="rId12" action="ppaction://hlinksldjump"/>
              </a:rPr>
              <a:t>Teftiş Biçimine Göre Teftiş</a:t>
            </a:r>
            <a:endParaRPr lang="tr-TR" dirty="0" smtClean="0"/>
          </a:p>
          <a:p>
            <a:pPr>
              <a:buNone/>
            </a:pPr>
            <a:endParaRPr lang="tr-TR" dirty="0"/>
          </a:p>
        </p:txBody>
      </p:sp>
      <p:sp>
        <p:nvSpPr>
          <p:cNvPr id="3" name="2 Başlık"/>
          <p:cNvSpPr>
            <a:spLocks noGrp="1"/>
          </p:cNvSpPr>
          <p:nvPr>
            <p:ph type="title"/>
          </p:nvPr>
        </p:nvSpPr>
        <p:spPr/>
        <p:txBody>
          <a:bodyPr/>
          <a:lstStyle/>
          <a:p>
            <a:r>
              <a:rPr lang="tr-TR" dirty="0" smtClean="0">
                <a:solidFill>
                  <a:srgbClr val="FFC000"/>
                </a:solidFill>
                <a:latin typeface="Gill Sans Ultra Bold" pitchFamily="34" charset="0"/>
              </a:rPr>
              <a:t>Teftiş Türleri</a:t>
            </a:r>
            <a:endParaRPr lang="tr-TR" dirty="0">
              <a:solidFill>
                <a:srgbClr val="FFC000"/>
              </a:solidFill>
              <a:latin typeface="Gill Sans Ultra Bold" pitchFamily="34" charset="0"/>
            </a:endParaRPr>
          </a:p>
        </p:txBody>
      </p:sp>
      <p:sp>
        <p:nvSpPr>
          <p:cNvPr id="4" name="3 Sağ Ok">
            <a:hlinkClick r:id="rId13" action="ppaction://hlinksldjump"/>
          </p:cNvPr>
          <p:cNvSpPr/>
          <p:nvPr/>
        </p:nvSpPr>
        <p:spPr>
          <a:xfrm>
            <a:off x="8316416" y="6165304"/>
            <a:ext cx="432048" cy="360040"/>
          </a:xfrm>
          <a:prstGeom prst="rightArrow">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tr-TR"/>
          </a:p>
        </p:txBody>
      </p:sp>
    </p:spTree>
  </p:cSld>
  <p:clrMapOvr>
    <a:masterClrMapping/>
  </p:clrMapOvr>
  <p:transition>
    <p:cover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1"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770" decel="100000"/>
                                        <p:tgtEl>
                                          <p:spTgt spid="2">
                                            <p:txEl>
                                              <p:pRg st="0" end="0"/>
                                            </p:txEl>
                                          </p:spTgt>
                                        </p:tgtEl>
                                      </p:cBhvr>
                                    </p:animEffect>
                                    <p:animScale>
                                      <p:cBhvr>
                                        <p:cTn id="8" dur="770" decel="100000"/>
                                        <p:tgtEl>
                                          <p:spTgt spid="2">
                                            <p:txEl>
                                              <p:pRg st="0" end="0"/>
                                            </p:txEl>
                                          </p:spTgt>
                                        </p:tgtEl>
                                      </p:cBhvr>
                                      <p:from x="10000" y="10000"/>
                                      <p:to x="200000" y="450000"/>
                                    </p:animScale>
                                    <p:animScale>
                                      <p:cBhvr>
                                        <p:cTn id="9" dur="1230" accel="100000" fill="hold">
                                          <p:stCondLst>
                                            <p:cond delay="770"/>
                                          </p:stCondLst>
                                        </p:cTn>
                                        <p:tgtEl>
                                          <p:spTgt spid="2">
                                            <p:txEl>
                                              <p:pRg st="0" end="0"/>
                                            </p:txEl>
                                          </p:spTgt>
                                        </p:tgtEl>
                                      </p:cBhvr>
                                      <p:from x="200000" y="450000"/>
                                      <p:to x="100000" y="100000"/>
                                    </p:animScale>
                                    <p:set>
                                      <p:cBhvr>
                                        <p:cTn id="10" dur="770" fill="hold"/>
                                        <p:tgtEl>
                                          <p:spTgt spid="2">
                                            <p:txEl>
                                              <p:pRg st="0" end="0"/>
                                            </p:txEl>
                                          </p:spTgt>
                                        </p:tgtEl>
                                        <p:attrNameLst>
                                          <p:attrName>ppt_x</p:attrName>
                                        </p:attrNameLst>
                                      </p:cBhvr>
                                      <p:to>
                                        <p:strVal val="(0.5)"/>
                                      </p:to>
                                    </p:set>
                                    <p:anim from="(0.5)" to="(#ppt_x)" calcmode="lin" valueType="num">
                                      <p:cBhvr>
                                        <p:cTn id="11" dur="1230" accel="100000" fill="hold">
                                          <p:stCondLst>
                                            <p:cond delay="770"/>
                                          </p:stCondLst>
                                        </p:cTn>
                                        <p:tgtEl>
                                          <p:spTgt spid="2">
                                            <p:txEl>
                                              <p:pRg st="0" end="0"/>
                                            </p:txEl>
                                          </p:spTgt>
                                        </p:tgtEl>
                                        <p:attrNameLst>
                                          <p:attrName>ppt_x</p:attrName>
                                        </p:attrNameLst>
                                      </p:cBhvr>
                                    </p:anim>
                                    <p:set>
                                      <p:cBhvr>
                                        <p:cTn id="12" dur="770" fill="hold"/>
                                        <p:tgtEl>
                                          <p:spTgt spid="2">
                                            <p:txEl>
                                              <p:pRg st="0" end="0"/>
                                            </p:txEl>
                                          </p:spTgt>
                                        </p:tgtEl>
                                        <p:attrNameLst>
                                          <p:attrName>ppt_y</p:attrName>
                                        </p:attrNameLst>
                                      </p:cBhvr>
                                      <p:to>
                                        <p:strVal val="(#ppt_y+0.4)"/>
                                      </p:to>
                                    </p:set>
                                    <p:anim from="(#ppt_y+0.4)" to="(#ppt_y)" calcmode="lin" valueType="num">
                                      <p:cBhvr>
                                        <p:cTn id="13" dur="1230" accel="100000" fill="hold">
                                          <p:stCondLst>
                                            <p:cond delay="770"/>
                                          </p:stCondLst>
                                        </p:cTn>
                                        <p:tgtEl>
                                          <p:spTgt spid="2">
                                            <p:txEl>
                                              <p:pRg st="0" end="0"/>
                                            </p:txEl>
                                          </p:spTgt>
                                        </p:tgtEl>
                                        <p:attrNameLst>
                                          <p:attrName>ppt_y</p:attrName>
                                        </p:attrNameLst>
                                      </p:cBhvr>
                                    </p:anim>
                                  </p:childTnLst>
                                </p:cTn>
                              </p:par>
                            </p:childTnLst>
                          </p:cTn>
                        </p:par>
                      </p:childTnLst>
                    </p:cTn>
                  </p:par>
                  <p:par>
                    <p:cTn id="14" fill="hold">
                      <p:stCondLst>
                        <p:cond delay="indefinite"/>
                      </p:stCondLst>
                      <p:childTnLst>
                        <p:par>
                          <p:cTn id="15" fill="hold">
                            <p:stCondLst>
                              <p:cond delay="0"/>
                            </p:stCondLst>
                            <p:childTnLst>
                              <p:par>
                                <p:cTn id="16" presetID="51" presetClass="entr" presetSubtype="0" fill="hold" nodeType="clickEffect">
                                  <p:stCondLst>
                                    <p:cond delay="0"/>
                                  </p:stCondLst>
                                  <p:childTnLst>
                                    <p:set>
                                      <p:cBhvr>
                                        <p:cTn id="17" dur="1" fill="hold">
                                          <p:stCondLst>
                                            <p:cond delay="0"/>
                                          </p:stCondLst>
                                        </p:cTn>
                                        <p:tgtEl>
                                          <p:spTgt spid="2">
                                            <p:txEl>
                                              <p:pRg st="1" end="1"/>
                                            </p:txEl>
                                          </p:spTgt>
                                        </p:tgtEl>
                                        <p:attrNameLst>
                                          <p:attrName>style.visibility</p:attrName>
                                        </p:attrNameLst>
                                      </p:cBhvr>
                                      <p:to>
                                        <p:strVal val="visible"/>
                                      </p:to>
                                    </p:set>
                                    <p:animEffect transition="in" filter="fade">
                                      <p:cBhvr>
                                        <p:cTn id="18" dur="770" decel="100000"/>
                                        <p:tgtEl>
                                          <p:spTgt spid="2">
                                            <p:txEl>
                                              <p:pRg st="1" end="1"/>
                                            </p:txEl>
                                          </p:spTgt>
                                        </p:tgtEl>
                                      </p:cBhvr>
                                    </p:animEffect>
                                    <p:animScale>
                                      <p:cBhvr>
                                        <p:cTn id="19" dur="770" decel="100000"/>
                                        <p:tgtEl>
                                          <p:spTgt spid="2">
                                            <p:txEl>
                                              <p:pRg st="1" end="1"/>
                                            </p:txEl>
                                          </p:spTgt>
                                        </p:tgtEl>
                                      </p:cBhvr>
                                      <p:from x="10000" y="10000"/>
                                      <p:to x="200000" y="450000"/>
                                    </p:animScale>
                                    <p:animScale>
                                      <p:cBhvr>
                                        <p:cTn id="20" dur="1230" accel="100000" fill="hold">
                                          <p:stCondLst>
                                            <p:cond delay="770"/>
                                          </p:stCondLst>
                                        </p:cTn>
                                        <p:tgtEl>
                                          <p:spTgt spid="2">
                                            <p:txEl>
                                              <p:pRg st="1" end="1"/>
                                            </p:txEl>
                                          </p:spTgt>
                                        </p:tgtEl>
                                      </p:cBhvr>
                                      <p:from x="200000" y="450000"/>
                                      <p:to x="100000" y="100000"/>
                                    </p:animScale>
                                    <p:set>
                                      <p:cBhvr>
                                        <p:cTn id="21" dur="770" fill="hold"/>
                                        <p:tgtEl>
                                          <p:spTgt spid="2">
                                            <p:txEl>
                                              <p:pRg st="1" end="1"/>
                                            </p:txEl>
                                          </p:spTgt>
                                        </p:tgtEl>
                                        <p:attrNameLst>
                                          <p:attrName>ppt_x</p:attrName>
                                        </p:attrNameLst>
                                      </p:cBhvr>
                                      <p:to>
                                        <p:strVal val="(0.5)"/>
                                      </p:to>
                                    </p:set>
                                    <p:anim from="(0.5)" to="(#ppt_x)" calcmode="lin" valueType="num">
                                      <p:cBhvr>
                                        <p:cTn id="22" dur="1230" accel="100000" fill="hold">
                                          <p:stCondLst>
                                            <p:cond delay="770"/>
                                          </p:stCondLst>
                                        </p:cTn>
                                        <p:tgtEl>
                                          <p:spTgt spid="2">
                                            <p:txEl>
                                              <p:pRg st="1" end="1"/>
                                            </p:txEl>
                                          </p:spTgt>
                                        </p:tgtEl>
                                        <p:attrNameLst>
                                          <p:attrName>ppt_x</p:attrName>
                                        </p:attrNameLst>
                                      </p:cBhvr>
                                    </p:anim>
                                    <p:set>
                                      <p:cBhvr>
                                        <p:cTn id="23" dur="770" fill="hold"/>
                                        <p:tgtEl>
                                          <p:spTgt spid="2">
                                            <p:txEl>
                                              <p:pRg st="1" end="1"/>
                                            </p:txEl>
                                          </p:spTgt>
                                        </p:tgtEl>
                                        <p:attrNameLst>
                                          <p:attrName>ppt_y</p:attrName>
                                        </p:attrNameLst>
                                      </p:cBhvr>
                                      <p:to>
                                        <p:strVal val="(#ppt_y+0.4)"/>
                                      </p:to>
                                    </p:set>
                                    <p:anim from="(#ppt_y+0.4)" to="(#ppt_y)" calcmode="lin" valueType="num">
                                      <p:cBhvr>
                                        <p:cTn id="24" dur="1230" accel="100000" fill="hold">
                                          <p:stCondLst>
                                            <p:cond delay="770"/>
                                          </p:stCondLst>
                                        </p:cTn>
                                        <p:tgtEl>
                                          <p:spTgt spid="2">
                                            <p:txEl>
                                              <p:pRg st="1" end="1"/>
                                            </p:txEl>
                                          </p:spTgt>
                                        </p:tgtEl>
                                        <p:attrNameLst>
                                          <p:attrName>ppt_y</p:attrName>
                                        </p:attrNameLst>
                                      </p:cBhvr>
                                    </p:anim>
                                  </p:childTnLst>
                                </p:cTn>
                              </p:par>
                            </p:childTnLst>
                          </p:cTn>
                        </p:par>
                      </p:childTnLst>
                    </p:cTn>
                  </p:par>
                  <p:par>
                    <p:cTn id="25" fill="hold">
                      <p:stCondLst>
                        <p:cond delay="indefinite"/>
                      </p:stCondLst>
                      <p:childTnLst>
                        <p:par>
                          <p:cTn id="26" fill="hold">
                            <p:stCondLst>
                              <p:cond delay="0"/>
                            </p:stCondLst>
                            <p:childTnLst>
                              <p:par>
                                <p:cTn id="27" presetID="51" presetClass="entr" presetSubtype="0" fill="hold" nodeType="clickEffect">
                                  <p:stCondLst>
                                    <p:cond delay="0"/>
                                  </p:stCondLst>
                                  <p:childTnLst>
                                    <p:set>
                                      <p:cBhvr>
                                        <p:cTn id="28" dur="1" fill="hold">
                                          <p:stCondLst>
                                            <p:cond delay="0"/>
                                          </p:stCondLst>
                                        </p:cTn>
                                        <p:tgtEl>
                                          <p:spTgt spid="2">
                                            <p:txEl>
                                              <p:pRg st="2" end="2"/>
                                            </p:txEl>
                                          </p:spTgt>
                                        </p:tgtEl>
                                        <p:attrNameLst>
                                          <p:attrName>style.visibility</p:attrName>
                                        </p:attrNameLst>
                                      </p:cBhvr>
                                      <p:to>
                                        <p:strVal val="visible"/>
                                      </p:to>
                                    </p:set>
                                    <p:animEffect transition="in" filter="fade">
                                      <p:cBhvr>
                                        <p:cTn id="29" dur="770" decel="100000"/>
                                        <p:tgtEl>
                                          <p:spTgt spid="2">
                                            <p:txEl>
                                              <p:pRg st="2" end="2"/>
                                            </p:txEl>
                                          </p:spTgt>
                                        </p:tgtEl>
                                      </p:cBhvr>
                                    </p:animEffect>
                                    <p:animScale>
                                      <p:cBhvr>
                                        <p:cTn id="30" dur="770" decel="100000"/>
                                        <p:tgtEl>
                                          <p:spTgt spid="2">
                                            <p:txEl>
                                              <p:pRg st="2" end="2"/>
                                            </p:txEl>
                                          </p:spTgt>
                                        </p:tgtEl>
                                      </p:cBhvr>
                                      <p:from x="10000" y="10000"/>
                                      <p:to x="200000" y="450000"/>
                                    </p:animScale>
                                    <p:animScale>
                                      <p:cBhvr>
                                        <p:cTn id="31" dur="1230" accel="100000" fill="hold">
                                          <p:stCondLst>
                                            <p:cond delay="770"/>
                                          </p:stCondLst>
                                        </p:cTn>
                                        <p:tgtEl>
                                          <p:spTgt spid="2">
                                            <p:txEl>
                                              <p:pRg st="2" end="2"/>
                                            </p:txEl>
                                          </p:spTgt>
                                        </p:tgtEl>
                                      </p:cBhvr>
                                      <p:from x="200000" y="450000"/>
                                      <p:to x="100000" y="100000"/>
                                    </p:animScale>
                                    <p:set>
                                      <p:cBhvr>
                                        <p:cTn id="32" dur="770" fill="hold"/>
                                        <p:tgtEl>
                                          <p:spTgt spid="2">
                                            <p:txEl>
                                              <p:pRg st="2" end="2"/>
                                            </p:txEl>
                                          </p:spTgt>
                                        </p:tgtEl>
                                        <p:attrNameLst>
                                          <p:attrName>ppt_x</p:attrName>
                                        </p:attrNameLst>
                                      </p:cBhvr>
                                      <p:to>
                                        <p:strVal val="(0.5)"/>
                                      </p:to>
                                    </p:set>
                                    <p:anim from="(0.5)" to="(#ppt_x)" calcmode="lin" valueType="num">
                                      <p:cBhvr>
                                        <p:cTn id="33" dur="1230" accel="100000" fill="hold">
                                          <p:stCondLst>
                                            <p:cond delay="770"/>
                                          </p:stCondLst>
                                        </p:cTn>
                                        <p:tgtEl>
                                          <p:spTgt spid="2">
                                            <p:txEl>
                                              <p:pRg st="2" end="2"/>
                                            </p:txEl>
                                          </p:spTgt>
                                        </p:tgtEl>
                                        <p:attrNameLst>
                                          <p:attrName>ppt_x</p:attrName>
                                        </p:attrNameLst>
                                      </p:cBhvr>
                                    </p:anim>
                                    <p:set>
                                      <p:cBhvr>
                                        <p:cTn id="34" dur="770" fill="hold"/>
                                        <p:tgtEl>
                                          <p:spTgt spid="2">
                                            <p:txEl>
                                              <p:pRg st="2" end="2"/>
                                            </p:txEl>
                                          </p:spTgt>
                                        </p:tgtEl>
                                        <p:attrNameLst>
                                          <p:attrName>ppt_y</p:attrName>
                                        </p:attrNameLst>
                                      </p:cBhvr>
                                      <p:to>
                                        <p:strVal val="(#ppt_y+0.4)"/>
                                      </p:to>
                                    </p:set>
                                    <p:anim from="(#ppt_y+0.4)" to="(#ppt_y)" calcmode="lin" valueType="num">
                                      <p:cBhvr>
                                        <p:cTn id="35" dur="1230" accel="100000" fill="hold">
                                          <p:stCondLst>
                                            <p:cond delay="770"/>
                                          </p:stCondLst>
                                        </p:cTn>
                                        <p:tgtEl>
                                          <p:spTgt spid="2">
                                            <p:txEl>
                                              <p:pRg st="2" end="2"/>
                                            </p:txEl>
                                          </p:spTgt>
                                        </p:tgtEl>
                                        <p:attrNameLst>
                                          <p:attrName>ppt_y</p:attrName>
                                        </p:attrNameLst>
                                      </p:cBhvr>
                                    </p:anim>
                                  </p:childTnLst>
                                </p:cTn>
                              </p:par>
                            </p:childTnLst>
                          </p:cTn>
                        </p:par>
                      </p:childTnLst>
                    </p:cTn>
                  </p:par>
                  <p:par>
                    <p:cTn id="36" fill="hold">
                      <p:stCondLst>
                        <p:cond delay="indefinite"/>
                      </p:stCondLst>
                      <p:childTnLst>
                        <p:par>
                          <p:cTn id="37" fill="hold">
                            <p:stCondLst>
                              <p:cond delay="0"/>
                            </p:stCondLst>
                            <p:childTnLst>
                              <p:par>
                                <p:cTn id="38" presetID="51" presetClass="entr" presetSubtype="0" fill="hold" nodeType="clickEffect">
                                  <p:stCondLst>
                                    <p:cond delay="0"/>
                                  </p:stCondLst>
                                  <p:childTnLst>
                                    <p:set>
                                      <p:cBhvr>
                                        <p:cTn id="39" dur="1" fill="hold">
                                          <p:stCondLst>
                                            <p:cond delay="0"/>
                                          </p:stCondLst>
                                        </p:cTn>
                                        <p:tgtEl>
                                          <p:spTgt spid="2">
                                            <p:txEl>
                                              <p:pRg st="3" end="3"/>
                                            </p:txEl>
                                          </p:spTgt>
                                        </p:tgtEl>
                                        <p:attrNameLst>
                                          <p:attrName>style.visibility</p:attrName>
                                        </p:attrNameLst>
                                      </p:cBhvr>
                                      <p:to>
                                        <p:strVal val="visible"/>
                                      </p:to>
                                    </p:set>
                                    <p:animEffect transition="in" filter="fade">
                                      <p:cBhvr>
                                        <p:cTn id="40" dur="770" decel="100000"/>
                                        <p:tgtEl>
                                          <p:spTgt spid="2">
                                            <p:txEl>
                                              <p:pRg st="3" end="3"/>
                                            </p:txEl>
                                          </p:spTgt>
                                        </p:tgtEl>
                                      </p:cBhvr>
                                    </p:animEffect>
                                    <p:animScale>
                                      <p:cBhvr>
                                        <p:cTn id="41" dur="770" decel="100000"/>
                                        <p:tgtEl>
                                          <p:spTgt spid="2">
                                            <p:txEl>
                                              <p:pRg st="3" end="3"/>
                                            </p:txEl>
                                          </p:spTgt>
                                        </p:tgtEl>
                                      </p:cBhvr>
                                      <p:from x="10000" y="10000"/>
                                      <p:to x="200000" y="450000"/>
                                    </p:animScale>
                                    <p:animScale>
                                      <p:cBhvr>
                                        <p:cTn id="42" dur="1230" accel="100000" fill="hold">
                                          <p:stCondLst>
                                            <p:cond delay="770"/>
                                          </p:stCondLst>
                                        </p:cTn>
                                        <p:tgtEl>
                                          <p:spTgt spid="2">
                                            <p:txEl>
                                              <p:pRg st="3" end="3"/>
                                            </p:txEl>
                                          </p:spTgt>
                                        </p:tgtEl>
                                      </p:cBhvr>
                                      <p:from x="200000" y="450000"/>
                                      <p:to x="100000" y="100000"/>
                                    </p:animScale>
                                    <p:set>
                                      <p:cBhvr>
                                        <p:cTn id="43" dur="770" fill="hold"/>
                                        <p:tgtEl>
                                          <p:spTgt spid="2">
                                            <p:txEl>
                                              <p:pRg st="3" end="3"/>
                                            </p:txEl>
                                          </p:spTgt>
                                        </p:tgtEl>
                                        <p:attrNameLst>
                                          <p:attrName>ppt_x</p:attrName>
                                        </p:attrNameLst>
                                      </p:cBhvr>
                                      <p:to>
                                        <p:strVal val="(0.5)"/>
                                      </p:to>
                                    </p:set>
                                    <p:anim from="(0.5)" to="(#ppt_x)" calcmode="lin" valueType="num">
                                      <p:cBhvr>
                                        <p:cTn id="44" dur="1230" accel="100000" fill="hold">
                                          <p:stCondLst>
                                            <p:cond delay="770"/>
                                          </p:stCondLst>
                                        </p:cTn>
                                        <p:tgtEl>
                                          <p:spTgt spid="2">
                                            <p:txEl>
                                              <p:pRg st="3" end="3"/>
                                            </p:txEl>
                                          </p:spTgt>
                                        </p:tgtEl>
                                        <p:attrNameLst>
                                          <p:attrName>ppt_x</p:attrName>
                                        </p:attrNameLst>
                                      </p:cBhvr>
                                    </p:anim>
                                    <p:set>
                                      <p:cBhvr>
                                        <p:cTn id="45" dur="770" fill="hold"/>
                                        <p:tgtEl>
                                          <p:spTgt spid="2">
                                            <p:txEl>
                                              <p:pRg st="3" end="3"/>
                                            </p:txEl>
                                          </p:spTgt>
                                        </p:tgtEl>
                                        <p:attrNameLst>
                                          <p:attrName>ppt_y</p:attrName>
                                        </p:attrNameLst>
                                      </p:cBhvr>
                                      <p:to>
                                        <p:strVal val="(#ppt_y+0.4)"/>
                                      </p:to>
                                    </p:set>
                                    <p:anim from="(#ppt_y+0.4)" to="(#ppt_y)" calcmode="lin" valueType="num">
                                      <p:cBhvr>
                                        <p:cTn id="46" dur="1230" accel="100000" fill="hold">
                                          <p:stCondLst>
                                            <p:cond delay="770"/>
                                          </p:stCondLst>
                                        </p:cTn>
                                        <p:tgtEl>
                                          <p:spTgt spid="2">
                                            <p:txEl>
                                              <p:pRg st="3" end="3"/>
                                            </p:txEl>
                                          </p:spTgt>
                                        </p:tgtEl>
                                        <p:attrNameLst>
                                          <p:attrName>ppt_y</p:attrName>
                                        </p:attrNameLst>
                                      </p:cBhvr>
                                    </p:anim>
                                  </p:childTnLst>
                                </p:cTn>
                              </p:par>
                            </p:childTnLst>
                          </p:cTn>
                        </p:par>
                      </p:childTnLst>
                    </p:cTn>
                  </p:par>
                  <p:par>
                    <p:cTn id="47" fill="hold">
                      <p:stCondLst>
                        <p:cond delay="indefinite"/>
                      </p:stCondLst>
                      <p:childTnLst>
                        <p:par>
                          <p:cTn id="48" fill="hold">
                            <p:stCondLst>
                              <p:cond delay="0"/>
                            </p:stCondLst>
                            <p:childTnLst>
                              <p:par>
                                <p:cTn id="49" presetID="51" presetClass="entr" presetSubtype="0" fill="hold" nodeType="clickEffect">
                                  <p:stCondLst>
                                    <p:cond delay="0"/>
                                  </p:stCondLst>
                                  <p:childTnLst>
                                    <p:set>
                                      <p:cBhvr>
                                        <p:cTn id="50" dur="1" fill="hold">
                                          <p:stCondLst>
                                            <p:cond delay="0"/>
                                          </p:stCondLst>
                                        </p:cTn>
                                        <p:tgtEl>
                                          <p:spTgt spid="2">
                                            <p:txEl>
                                              <p:pRg st="4" end="4"/>
                                            </p:txEl>
                                          </p:spTgt>
                                        </p:tgtEl>
                                        <p:attrNameLst>
                                          <p:attrName>style.visibility</p:attrName>
                                        </p:attrNameLst>
                                      </p:cBhvr>
                                      <p:to>
                                        <p:strVal val="visible"/>
                                      </p:to>
                                    </p:set>
                                    <p:animEffect transition="in" filter="fade">
                                      <p:cBhvr>
                                        <p:cTn id="51" dur="770" decel="100000"/>
                                        <p:tgtEl>
                                          <p:spTgt spid="2">
                                            <p:txEl>
                                              <p:pRg st="4" end="4"/>
                                            </p:txEl>
                                          </p:spTgt>
                                        </p:tgtEl>
                                      </p:cBhvr>
                                    </p:animEffect>
                                    <p:animScale>
                                      <p:cBhvr>
                                        <p:cTn id="52" dur="770" decel="100000"/>
                                        <p:tgtEl>
                                          <p:spTgt spid="2">
                                            <p:txEl>
                                              <p:pRg st="4" end="4"/>
                                            </p:txEl>
                                          </p:spTgt>
                                        </p:tgtEl>
                                      </p:cBhvr>
                                      <p:from x="10000" y="10000"/>
                                      <p:to x="200000" y="450000"/>
                                    </p:animScale>
                                    <p:animScale>
                                      <p:cBhvr>
                                        <p:cTn id="53" dur="1230" accel="100000" fill="hold">
                                          <p:stCondLst>
                                            <p:cond delay="770"/>
                                          </p:stCondLst>
                                        </p:cTn>
                                        <p:tgtEl>
                                          <p:spTgt spid="2">
                                            <p:txEl>
                                              <p:pRg st="4" end="4"/>
                                            </p:txEl>
                                          </p:spTgt>
                                        </p:tgtEl>
                                      </p:cBhvr>
                                      <p:from x="200000" y="450000"/>
                                      <p:to x="100000" y="100000"/>
                                    </p:animScale>
                                    <p:set>
                                      <p:cBhvr>
                                        <p:cTn id="54" dur="770" fill="hold"/>
                                        <p:tgtEl>
                                          <p:spTgt spid="2">
                                            <p:txEl>
                                              <p:pRg st="4" end="4"/>
                                            </p:txEl>
                                          </p:spTgt>
                                        </p:tgtEl>
                                        <p:attrNameLst>
                                          <p:attrName>ppt_x</p:attrName>
                                        </p:attrNameLst>
                                      </p:cBhvr>
                                      <p:to>
                                        <p:strVal val="(0.5)"/>
                                      </p:to>
                                    </p:set>
                                    <p:anim from="(0.5)" to="(#ppt_x)" calcmode="lin" valueType="num">
                                      <p:cBhvr>
                                        <p:cTn id="55" dur="1230" accel="100000" fill="hold">
                                          <p:stCondLst>
                                            <p:cond delay="770"/>
                                          </p:stCondLst>
                                        </p:cTn>
                                        <p:tgtEl>
                                          <p:spTgt spid="2">
                                            <p:txEl>
                                              <p:pRg st="4" end="4"/>
                                            </p:txEl>
                                          </p:spTgt>
                                        </p:tgtEl>
                                        <p:attrNameLst>
                                          <p:attrName>ppt_x</p:attrName>
                                        </p:attrNameLst>
                                      </p:cBhvr>
                                    </p:anim>
                                    <p:set>
                                      <p:cBhvr>
                                        <p:cTn id="56" dur="770" fill="hold"/>
                                        <p:tgtEl>
                                          <p:spTgt spid="2">
                                            <p:txEl>
                                              <p:pRg st="4" end="4"/>
                                            </p:txEl>
                                          </p:spTgt>
                                        </p:tgtEl>
                                        <p:attrNameLst>
                                          <p:attrName>ppt_y</p:attrName>
                                        </p:attrNameLst>
                                      </p:cBhvr>
                                      <p:to>
                                        <p:strVal val="(#ppt_y+0.4)"/>
                                      </p:to>
                                    </p:set>
                                    <p:anim from="(#ppt_y+0.4)" to="(#ppt_y)" calcmode="lin" valueType="num">
                                      <p:cBhvr>
                                        <p:cTn id="57" dur="1230" accel="100000" fill="hold">
                                          <p:stCondLst>
                                            <p:cond delay="770"/>
                                          </p:stCondLst>
                                        </p:cTn>
                                        <p:tgtEl>
                                          <p:spTgt spid="2">
                                            <p:txEl>
                                              <p:pRg st="4" end="4"/>
                                            </p:txEl>
                                          </p:spTgt>
                                        </p:tgtEl>
                                        <p:attrNameLst>
                                          <p:attrName>ppt_y</p:attrName>
                                        </p:attrNameLst>
                                      </p:cBhvr>
                                    </p:anim>
                                  </p:childTnLst>
                                </p:cTn>
                              </p:par>
                            </p:childTnLst>
                          </p:cTn>
                        </p:par>
                      </p:childTnLst>
                    </p:cTn>
                  </p:par>
                  <p:par>
                    <p:cTn id="58" fill="hold">
                      <p:stCondLst>
                        <p:cond delay="indefinite"/>
                      </p:stCondLst>
                      <p:childTnLst>
                        <p:par>
                          <p:cTn id="59" fill="hold">
                            <p:stCondLst>
                              <p:cond delay="0"/>
                            </p:stCondLst>
                            <p:childTnLst>
                              <p:par>
                                <p:cTn id="60" presetID="51" presetClass="entr" presetSubtype="0" fill="hold" nodeType="clickEffect">
                                  <p:stCondLst>
                                    <p:cond delay="0"/>
                                  </p:stCondLst>
                                  <p:childTnLst>
                                    <p:set>
                                      <p:cBhvr>
                                        <p:cTn id="61" dur="1" fill="hold">
                                          <p:stCondLst>
                                            <p:cond delay="0"/>
                                          </p:stCondLst>
                                        </p:cTn>
                                        <p:tgtEl>
                                          <p:spTgt spid="2">
                                            <p:txEl>
                                              <p:pRg st="5" end="5"/>
                                            </p:txEl>
                                          </p:spTgt>
                                        </p:tgtEl>
                                        <p:attrNameLst>
                                          <p:attrName>style.visibility</p:attrName>
                                        </p:attrNameLst>
                                      </p:cBhvr>
                                      <p:to>
                                        <p:strVal val="visible"/>
                                      </p:to>
                                    </p:set>
                                    <p:animEffect transition="in" filter="fade">
                                      <p:cBhvr>
                                        <p:cTn id="62" dur="770" decel="100000"/>
                                        <p:tgtEl>
                                          <p:spTgt spid="2">
                                            <p:txEl>
                                              <p:pRg st="5" end="5"/>
                                            </p:txEl>
                                          </p:spTgt>
                                        </p:tgtEl>
                                      </p:cBhvr>
                                    </p:animEffect>
                                    <p:animScale>
                                      <p:cBhvr>
                                        <p:cTn id="63" dur="770" decel="100000"/>
                                        <p:tgtEl>
                                          <p:spTgt spid="2">
                                            <p:txEl>
                                              <p:pRg st="5" end="5"/>
                                            </p:txEl>
                                          </p:spTgt>
                                        </p:tgtEl>
                                      </p:cBhvr>
                                      <p:from x="10000" y="10000"/>
                                      <p:to x="200000" y="450000"/>
                                    </p:animScale>
                                    <p:animScale>
                                      <p:cBhvr>
                                        <p:cTn id="64" dur="1230" accel="100000" fill="hold">
                                          <p:stCondLst>
                                            <p:cond delay="770"/>
                                          </p:stCondLst>
                                        </p:cTn>
                                        <p:tgtEl>
                                          <p:spTgt spid="2">
                                            <p:txEl>
                                              <p:pRg st="5" end="5"/>
                                            </p:txEl>
                                          </p:spTgt>
                                        </p:tgtEl>
                                      </p:cBhvr>
                                      <p:from x="200000" y="450000"/>
                                      <p:to x="100000" y="100000"/>
                                    </p:animScale>
                                    <p:set>
                                      <p:cBhvr>
                                        <p:cTn id="65" dur="770" fill="hold"/>
                                        <p:tgtEl>
                                          <p:spTgt spid="2">
                                            <p:txEl>
                                              <p:pRg st="5" end="5"/>
                                            </p:txEl>
                                          </p:spTgt>
                                        </p:tgtEl>
                                        <p:attrNameLst>
                                          <p:attrName>ppt_x</p:attrName>
                                        </p:attrNameLst>
                                      </p:cBhvr>
                                      <p:to>
                                        <p:strVal val="(0.5)"/>
                                      </p:to>
                                    </p:set>
                                    <p:anim from="(0.5)" to="(#ppt_x)" calcmode="lin" valueType="num">
                                      <p:cBhvr>
                                        <p:cTn id="66" dur="1230" accel="100000" fill="hold">
                                          <p:stCondLst>
                                            <p:cond delay="770"/>
                                          </p:stCondLst>
                                        </p:cTn>
                                        <p:tgtEl>
                                          <p:spTgt spid="2">
                                            <p:txEl>
                                              <p:pRg st="5" end="5"/>
                                            </p:txEl>
                                          </p:spTgt>
                                        </p:tgtEl>
                                        <p:attrNameLst>
                                          <p:attrName>ppt_x</p:attrName>
                                        </p:attrNameLst>
                                      </p:cBhvr>
                                    </p:anim>
                                    <p:set>
                                      <p:cBhvr>
                                        <p:cTn id="67" dur="770" fill="hold"/>
                                        <p:tgtEl>
                                          <p:spTgt spid="2">
                                            <p:txEl>
                                              <p:pRg st="5" end="5"/>
                                            </p:txEl>
                                          </p:spTgt>
                                        </p:tgtEl>
                                        <p:attrNameLst>
                                          <p:attrName>ppt_y</p:attrName>
                                        </p:attrNameLst>
                                      </p:cBhvr>
                                      <p:to>
                                        <p:strVal val="(#ppt_y+0.4)"/>
                                      </p:to>
                                    </p:set>
                                    <p:anim from="(#ppt_y+0.4)" to="(#ppt_y)" calcmode="lin" valueType="num">
                                      <p:cBhvr>
                                        <p:cTn id="68" dur="1230" accel="100000" fill="hold">
                                          <p:stCondLst>
                                            <p:cond delay="770"/>
                                          </p:stCondLst>
                                        </p:cTn>
                                        <p:tgtEl>
                                          <p:spTgt spid="2">
                                            <p:txEl>
                                              <p:pRg st="5" end="5"/>
                                            </p:txEl>
                                          </p:spTgt>
                                        </p:tgtEl>
                                        <p:attrNameLst>
                                          <p:attrName>ppt_y</p:attrName>
                                        </p:attrNameLst>
                                      </p:cBhvr>
                                    </p:anim>
                                  </p:childTnLst>
                                </p:cTn>
                              </p:par>
                            </p:childTnLst>
                          </p:cTn>
                        </p:par>
                      </p:childTnLst>
                    </p:cTn>
                  </p:par>
                  <p:par>
                    <p:cTn id="69" fill="hold">
                      <p:stCondLst>
                        <p:cond delay="indefinite"/>
                      </p:stCondLst>
                      <p:childTnLst>
                        <p:par>
                          <p:cTn id="70" fill="hold">
                            <p:stCondLst>
                              <p:cond delay="0"/>
                            </p:stCondLst>
                            <p:childTnLst>
                              <p:par>
                                <p:cTn id="71" presetID="51" presetClass="entr" presetSubtype="0" fill="hold" nodeType="clickEffect">
                                  <p:stCondLst>
                                    <p:cond delay="0"/>
                                  </p:stCondLst>
                                  <p:childTnLst>
                                    <p:set>
                                      <p:cBhvr>
                                        <p:cTn id="72" dur="1" fill="hold">
                                          <p:stCondLst>
                                            <p:cond delay="0"/>
                                          </p:stCondLst>
                                        </p:cTn>
                                        <p:tgtEl>
                                          <p:spTgt spid="2">
                                            <p:txEl>
                                              <p:pRg st="6" end="6"/>
                                            </p:txEl>
                                          </p:spTgt>
                                        </p:tgtEl>
                                        <p:attrNameLst>
                                          <p:attrName>style.visibility</p:attrName>
                                        </p:attrNameLst>
                                      </p:cBhvr>
                                      <p:to>
                                        <p:strVal val="visible"/>
                                      </p:to>
                                    </p:set>
                                    <p:animEffect transition="in" filter="fade">
                                      <p:cBhvr>
                                        <p:cTn id="73" dur="770" decel="100000"/>
                                        <p:tgtEl>
                                          <p:spTgt spid="2">
                                            <p:txEl>
                                              <p:pRg st="6" end="6"/>
                                            </p:txEl>
                                          </p:spTgt>
                                        </p:tgtEl>
                                      </p:cBhvr>
                                    </p:animEffect>
                                    <p:animScale>
                                      <p:cBhvr>
                                        <p:cTn id="74" dur="770" decel="100000"/>
                                        <p:tgtEl>
                                          <p:spTgt spid="2">
                                            <p:txEl>
                                              <p:pRg st="6" end="6"/>
                                            </p:txEl>
                                          </p:spTgt>
                                        </p:tgtEl>
                                      </p:cBhvr>
                                      <p:from x="10000" y="10000"/>
                                      <p:to x="200000" y="450000"/>
                                    </p:animScale>
                                    <p:animScale>
                                      <p:cBhvr>
                                        <p:cTn id="75" dur="1230" accel="100000" fill="hold">
                                          <p:stCondLst>
                                            <p:cond delay="770"/>
                                          </p:stCondLst>
                                        </p:cTn>
                                        <p:tgtEl>
                                          <p:spTgt spid="2">
                                            <p:txEl>
                                              <p:pRg st="6" end="6"/>
                                            </p:txEl>
                                          </p:spTgt>
                                        </p:tgtEl>
                                      </p:cBhvr>
                                      <p:from x="200000" y="450000"/>
                                      <p:to x="100000" y="100000"/>
                                    </p:animScale>
                                    <p:set>
                                      <p:cBhvr>
                                        <p:cTn id="76" dur="770" fill="hold"/>
                                        <p:tgtEl>
                                          <p:spTgt spid="2">
                                            <p:txEl>
                                              <p:pRg st="6" end="6"/>
                                            </p:txEl>
                                          </p:spTgt>
                                        </p:tgtEl>
                                        <p:attrNameLst>
                                          <p:attrName>ppt_x</p:attrName>
                                        </p:attrNameLst>
                                      </p:cBhvr>
                                      <p:to>
                                        <p:strVal val="(0.5)"/>
                                      </p:to>
                                    </p:set>
                                    <p:anim from="(0.5)" to="(#ppt_x)" calcmode="lin" valueType="num">
                                      <p:cBhvr>
                                        <p:cTn id="77" dur="1230" accel="100000" fill="hold">
                                          <p:stCondLst>
                                            <p:cond delay="770"/>
                                          </p:stCondLst>
                                        </p:cTn>
                                        <p:tgtEl>
                                          <p:spTgt spid="2">
                                            <p:txEl>
                                              <p:pRg st="6" end="6"/>
                                            </p:txEl>
                                          </p:spTgt>
                                        </p:tgtEl>
                                        <p:attrNameLst>
                                          <p:attrName>ppt_x</p:attrName>
                                        </p:attrNameLst>
                                      </p:cBhvr>
                                    </p:anim>
                                    <p:set>
                                      <p:cBhvr>
                                        <p:cTn id="78" dur="770" fill="hold"/>
                                        <p:tgtEl>
                                          <p:spTgt spid="2">
                                            <p:txEl>
                                              <p:pRg st="6" end="6"/>
                                            </p:txEl>
                                          </p:spTgt>
                                        </p:tgtEl>
                                        <p:attrNameLst>
                                          <p:attrName>ppt_y</p:attrName>
                                        </p:attrNameLst>
                                      </p:cBhvr>
                                      <p:to>
                                        <p:strVal val="(#ppt_y+0.4)"/>
                                      </p:to>
                                    </p:set>
                                    <p:anim from="(#ppt_y+0.4)" to="(#ppt_y)" calcmode="lin" valueType="num">
                                      <p:cBhvr>
                                        <p:cTn id="79" dur="1230" accel="100000" fill="hold">
                                          <p:stCondLst>
                                            <p:cond delay="770"/>
                                          </p:stCondLst>
                                        </p:cTn>
                                        <p:tgtEl>
                                          <p:spTgt spid="2">
                                            <p:txEl>
                                              <p:pRg st="6" end="6"/>
                                            </p:txEl>
                                          </p:spTgt>
                                        </p:tgtEl>
                                        <p:attrNameLst>
                                          <p:attrName>ppt_y</p:attrName>
                                        </p:attrNameLst>
                                      </p:cBhvr>
                                    </p:anim>
                                  </p:childTnLst>
                                </p:cTn>
                              </p:par>
                            </p:childTnLst>
                          </p:cTn>
                        </p:par>
                      </p:childTnLst>
                    </p:cTn>
                  </p:par>
                  <p:par>
                    <p:cTn id="80" fill="hold">
                      <p:stCondLst>
                        <p:cond delay="indefinite"/>
                      </p:stCondLst>
                      <p:childTnLst>
                        <p:par>
                          <p:cTn id="81" fill="hold">
                            <p:stCondLst>
                              <p:cond delay="0"/>
                            </p:stCondLst>
                            <p:childTnLst>
                              <p:par>
                                <p:cTn id="82" presetID="51" presetClass="entr" presetSubtype="0" fill="hold" nodeType="clickEffect">
                                  <p:stCondLst>
                                    <p:cond delay="0"/>
                                  </p:stCondLst>
                                  <p:childTnLst>
                                    <p:set>
                                      <p:cBhvr>
                                        <p:cTn id="83" dur="1" fill="hold">
                                          <p:stCondLst>
                                            <p:cond delay="0"/>
                                          </p:stCondLst>
                                        </p:cTn>
                                        <p:tgtEl>
                                          <p:spTgt spid="2">
                                            <p:txEl>
                                              <p:pRg st="7" end="7"/>
                                            </p:txEl>
                                          </p:spTgt>
                                        </p:tgtEl>
                                        <p:attrNameLst>
                                          <p:attrName>style.visibility</p:attrName>
                                        </p:attrNameLst>
                                      </p:cBhvr>
                                      <p:to>
                                        <p:strVal val="visible"/>
                                      </p:to>
                                    </p:set>
                                    <p:animEffect transition="in" filter="fade">
                                      <p:cBhvr>
                                        <p:cTn id="84" dur="770" decel="100000"/>
                                        <p:tgtEl>
                                          <p:spTgt spid="2">
                                            <p:txEl>
                                              <p:pRg st="7" end="7"/>
                                            </p:txEl>
                                          </p:spTgt>
                                        </p:tgtEl>
                                      </p:cBhvr>
                                    </p:animEffect>
                                    <p:animScale>
                                      <p:cBhvr>
                                        <p:cTn id="85" dur="770" decel="100000"/>
                                        <p:tgtEl>
                                          <p:spTgt spid="2">
                                            <p:txEl>
                                              <p:pRg st="7" end="7"/>
                                            </p:txEl>
                                          </p:spTgt>
                                        </p:tgtEl>
                                      </p:cBhvr>
                                      <p:from x="10000" y="10000"/>
                                      <p:to x="200000" y="450000"/>
                                    </p:animScale>
                                    <p:animScale>
                                      <p:cBhvr>
                                        <p:cTn id="86" dur="1230" accel="100000" fill="hold">
                                          <p:stCondLst>
                                            <p:cond delay="770"/>
                                          </p:stCondLst>
                                        </p:cTn>
                                        <p:tgtEl>
                                          <p:spTgt spid="2">
                                            <p:txEl>
                                              <p:pRg st="7" end="7"/>
                                            </p:txEl>
                                          </p:spTgt>
                                        </p:tgtEl>
                                      </p:cBhvr>
                                      <p:from x="200000" y="450000"/>
                                      <p:to x="100000" y="100000"/>
                                    </p:animScale>
                                    <p:set>
                                      <p:cBhvr>
                                        <p:cTn id="87" dur="770" fill="hold"/>
                                        <p:tgtEl>
                                          <p:spTgt spid="2">
                                            <p:txEl>
                                              <p:pRg st="7" end="7"/>
                                            </p:txEl>
                                          </p:spTgt>
                                        </p:tgtEl>
                                        <p:attrNameLst>
                                          <p:attrName>ppt_x</p:attrName>
                                        </p:attrNameLst>
                                      </p:cBhvr>
                                      <p:to>
                                        <p:strVal val="(0.5)"/>
                                      </p:to>
                                    </p:set>
                                    <p:anim from="(0.5)" to="(#ppt_x)" calcmode="lin" valueType="num">
                                      <p:cBhvr>
                                        <p:cTn id="88" dur="1230" accel="100000" fill="hold">
                                          <p:stCondLst>
                                            <p:cond delay="770"/>
                                          </p:stCondLst>
                                        </p:cTn>
                                        <p:tgtEl>
                                          <p:spTgt spid="2">
                                            <p:txEl>
                                              <p:pRg st="7" end="7"/>
                                            </p:txEl>
                                          </p:spTgt>
                                        </p:tgtEl>
                                        <p:attrNameLst>
                                          <p:attrName>ppt_x</p:attrName>
                                        </p:attrNameLst>
                                      </p:cBhvr>
                                    </p:anim>
                                    <p:set>
                                      <p:cBhvr>
                                        <p:cTn id="89" dur="770" fill="hold"/>
                                        <p:tgtEl>
                                          <p:spTgt spid="2">
                                            <p:txEl>
                                              <p:pRg st="7" end="7"/>
                                            </p:txEl>
                                          </p:spTgt>
                                        </p:tgtEl>
                                        <p:attrNameLst>
                                          <p:attrName>ppt_y</p:attrName>
                                        </p:attrNameLst>
                                      </p:cBhvr>
                                      <p:to>
                                        <p:strVal val="(#ppt_y+0.4)"/>
                                      </p:to>
                                    </p:set>
                                    <p:anim from="(#ppt_y+0.4)" to="(#ppt_y)" calcmode="lin" valueType="num">
                                      <p:cBhvr>
                                        <p:cTn id="90" dur="1230" accel="100000" fill="hold">
                                          <p:stCondLst>
                                            <p:cond delay="770"/>
                                          </p:stCondLst>
                                        </p:cTn>
                                        <p:tgtEl>
                                          <p:spTgt spid="2">
                                            <p:txEl>
                                              <p:pRg st="7" end="7"/>
                                            </p:txEl>
                                          </p:spTgt>
                                        </p:tgtEl>
                                        <p:attrNameLst>
                                          <p:attrName>ppt_y</p:attrName>
                                        </p:attrNameLst>
                                      </p:cBhvr>
                                    </p:anim>
                                  </p:childTnLst>
                                </p:cTn>
                              </p:par>
                            </p:childTnLst>
                          </p:cTn>
                        </p:par>
                      </p:childTnLst>
                    </p:cTn>
                  </p:par>
                  <p:par>
                    <p:cTn id="91" fill="hold">
                      <p:stCondLst>
                        <p:cond delay="indefinite"/>
                      </p:stCondLst>
                      <p:childTnLst>
                        <p:par>
                          <p:cTn id="92" fill="hold">
                            <p:stCondLst>
                              <p:cond delay="0"/>
                            </p:stCondLst>
                            <p:childTnLst>
                              <p:par>
                                <p:cTn id="93" presetID="51" presetClass="entr" presetSubtype="0" fill="hold" nodeType="clickEffect">
                                  <p:stCondLst>
                                    <p:cond delay="0"/>
                                  </p:stCondLst>
                                  <p:childTnLst>
                                    <p:set>
                                      <p:cBhvr>
                                        <p:cTn id="94" dur="1" fill="hold">
                                          <p:stCondLst>
                                            <p:cond delay="0"/>
                                          </p:stCondLst>
                                        </p:cTn>
                                        <p:tgtEl>
                                          <p:spTgt spid="2">
                                            <p:txEl>
                                              <p:pRg st="8" end="8"/>
                                            </p:txEl>
                                          </p:spTgt>
                                        </p:tgtEl>
                                        <p:attrNameLst>
                                          <p:attrName>style.visibility</p:attrName>
                                        </p:attrNameLst>
                                      </p:cBhvr>
                                      <p:to>
                                        <p:strVal val="visible"/>
                                      </p:to>
                                    </p:set>
                                    <p:animEffect transition="in" filter="fade">
                                      <p:cBhvr>
                                        <p:cTn id="95" dur="770" decel="100000"/>
                                        <p:tgtEl>
                                          <p:spTgt spid="2">
                                            <p:txEl>
                                              <p:pRg st="8" end="8"/>
                                            </p:txEl>
                                          </p:spTgt>
                                        </p:tgtEl>
                                      </p:cBhvr>
                                    </p:animEffect>
                                    <p:animScale>
                                      <p:cBhvr>
                                        <p:cTn id="96" dur="770" decel="100000"/>
                                        <p:tgtEl>
                                          <p:spTgt spid="2">
                                            <p:txEl>
                                              <p:pRg st="8" end="8"/>
                                            </p:txEl>
                                          </p:spTgt>
                                        </p:tgtEl>
                                      </p:cBhvr>
                                      <p:from x="10000" y="10000"/>
                                      <p:to x="200000" y="450000"/>
                                    </p:animScale>
                                    <p:animScale>
                                      <p:cBhvr>
                                        <p:cTn id="97" dur="1230" accel="100000" fill="hold">
                                          <p:stCondLst>
                                            <p:cond delay="770"/>
                                          </p:stCondLst>
                                        </p:cTn>
                                        <p:tgtEl>
                                          <p:spTgt spid="2">
                                            <p:txEl>
                                              <p:pRg st="8" end="8"/>
                                            </p:txEl>
                                          </p:spTgt>
                                        </p:tgtEl>
                                      </p:cBhvr>
                                      <p:from x="200000" y="450000"/>
                                      <p:to x="100000" y="100000"/>
                                    </p:animScale>
                                    <p:set>
                                      <p:cBhvr>
                                        <p:cTn id="98" dur="770" fill="hold"/>
                                        <p:tgtEl>
                                          <p:spTgt spid="2">
                                            <p:txEl>
                                              <p:pRg st="8" end="8"/>
                                            </p:txEl>
                                          </p:spTgt>
                                        </p:tgtEl>
                                        <p:attrNameLst>
                                          <p:attrName>ppt_x</p:attrName>
                                        </p:attrNameLst>
                                      </p:cBhvr>
                                      <p:to>
                                        <p:strVal val="(0.5)"/>
                                      </p:to>
                                    </p:set>
                                    <p:anim from="(0.5)" to="(#ppt_x)" calcmode="lin" valueType="num">
                                      <p:cBhvr>
                                        <p:cTn id="99" dur="1230" accel="100000" fill="hold">
                                          <p:stCondLst>
                                            <p:cond delay="770"/>
                                          </p:stCondLst>
                                        </p:cTn>
                                        <p:tgtEl>
                                          <p:spTgt spid="2">
                                            <p:txEl>
                                              <p:pRg st="8" end="8"/>
                                            </p:txEl>
                                          </p:spTgt>
                                        </p:tgtEl>
                                        <p:attrNameLst>
                                          <p:attrName>ppt_x</p:attrName>
                                        </p:attrNameLst>
                                      </p:cBhvr>
                                    </p:anim>
                                    <p:set>
                                      <p:cBhvr>
                                        <p:cTn id="100" dur="770" fill="hold"/>
                                        <p:tgtEl>
                                          <p:spTgt spid="2">
                                            <p:txEl>
                                              <p:pRg st="8" end="8"/>
                                            </p:txEl>
                                          </p:spTgt>
                                        </p:tgtEl>
                                        <p:attrNameLst>
                                          <p:attrName>ppt_y</p:attrName>
                                        </p:attrNameLst>
                                      </p:cBhvr>
                                      <p:to>
                                        <p:strVal val="(#ppt_y+0.4)"/>
                                      </p:to>
                                    </p:set>
                                    <p:anim from="(#ppt_y+0.4)" to="(#ppt_y)" calcmode="lin" valueType="num">
                                      <p:cBhvr>
                                        <p:cTn id="101" dur="1230" accel="100000" fill="hold">
                                          <p:stCondLst>
                                            <p:cond delay="770"/>
                                          </p:stCondLst>
                                        </p:cTn>
                                        <p:tgtEl>
                                          <p:spTgt spid="2">
                                            <p:txEl>
                                              <p:pRg st="8" end="8"/>
                                            </p:txEl>
                                          </p:spTgt>
                                        </p:tgtEl>
                                        <p:attrNameLst>
                                          <p:attrName>ppt_y</p:attrName>
                                        </p:attrNameLst>
                                      </p:cBhvr>
                                    </p:anim>
                                  </p:childTnLst>
                                </p:cTn>
                              </p:par>
                            </p:childTnLst>
                          </p:cTn>
                        </p:par>
                      </p:childTnLst>
                    </p:cTn>
                  </p:par>
                  <p:par>
                    <p:cTn id="102" fill="hold">
                      <p:stCondLst>
                        <p:cond delay="indefinite"/>
                      </p:stCondLst>
                      <p:childTnLst>
                        <p:par>
                          <p:cTn id="103" fill="hold">
                            <p:stCondLst>
                              <p:cond delay="0"/>
                            </p:stCondLst>
                            <p:childTnLst>
                              <p:par>
                                <p:cTn id="104" presetID="51" presetClass="entr" presetSubtype="0" fill="hold" nodeType="clickEffect">
                                  <p:stCondLst>
                                    <p:cond delay="0"/>
                                  </p:stCondLst>
                                  <p:childTnLst>
                                    <p:set>
                                      <p:cBhvr>
                                        <p:cTn id="105" dur="1" fill="hold">
                                          <p:stCondLst>
                                            <p:cond delay="0"/>
                                          </p:stCondLst>
                                        </p:cTn>
                                        <p:tgtEl>
                                          <p:spTgt spid="2">
                                            <p:txEl>
                                              <p:pRg st="9" end="9"/>
                                            </p:txEl>
                                          </p:spTgt>
                                        </p:tgtEl>
                                        <p:attrNameLst>
                                          <p:attrName>style.visibility</p:attrName>
                                        </p:attrNameLst>
                                      </p:cBhvr>
                                      <p:to>
                                        <p:strVal val="visible"/>
                                      </p:to>
                                    </p:set>
                                    <p:animEffect transition="in" filter="fade">
                                      <p:cBhvr>
                                        <p:cTn id="106" dur="770" decel="100000"/>
                                        <p:tgtEl>
                                          <p:spTgt spid="2">
                                            <p:txEl>
                                              <p:pRg st="9" end="9"/>
                                            </p:txEl>
                                          </p:spTgt>
                                        </p:tgtEl>
                                      </p:cBhvr>
                                    </p:animEffect>
                                    <p:animScale>
                                      <p:cBhvr>
                                        <p:cTn id="107" dur="770" decel="100000"/>
                                        <p:tgtEl>
                                          <p:spTgt spid="2">
                                            <p:txEl>
                                              <p:pRg st="9" end="9"/>
                                            </p:txEl>
                                          </p:spTgt>
                                        </p:tgtEl>
                                      </p:cBhvr>
                                      <p:from x="10000" y="10000"/>
                                      <p:to x="200000" y="450000"/>
                                    </p:animScale>
                                    <p:animScale>
                                      <p:cBhvr>
                                        <p:cTn id="108" dur="1230" accel="100000" fill="hold">
                                          <p:stCondLst>
                                            <p:cond delay="770"/>
                                          </p:stCondLst>
                                        </p:cTn>
                                        <p:tgtEl>
                                          <p:spTgt spid="2">
                                            <p:txEl>
                                              <p:pRg st="9" end="9"/>
                                            </p:txEl>
                                          </p:spTgt>
                                        </p:tgtEl>
                                      </p:cBhvr>
                                      <p:from x="200000" y="450000"/>
                                      <p:to x="100000" y="100000"/>
                                    </p:animScale>
                                    <p:set>
                                      <p:cBhvr>
                                        <p:cTn id="109" dur="770" fill="hold"/>
                                        <p:tgtEl>
                                          <p:spTgt spid="2">
                                            <p:txEl>
                                              <p:pRg st="9" end="9"/>
                                            </p:txEl>
                                          </p:spTgt>
                                        </p:tgtEl>
                                        <p:attrNameLst>
                                          <p:attrName>ppt_x</p:attrName>
                                        </p:attrNameLst>
                                      </p:cBhvr>
                                      <p:to>
                                        <p:strVal val="(0.5)"/>
                                      </p:to>
                                    </p:set>
                                    <p:anim from="(0.5)" to="(#ppt_x)" calcmode="lin" valueType="num">
                                      <p:cBhvr>
                                        <p:cTn id="110" dur="1230" accel="100000" fill="hold">
                                          <p:stCondLst>
                                            <p:cond delay="770"/>
                                          </p:stCondLst>
                                        </p:cTn>
                                        <p:tgtEl>
                                          <p:spTgt spid="2">
                                            <p:txEl>
                                              <p:pRg st="9" end="9"/>
                                            </p:txEl>
                                          </p:spTgt>
                                        </p:tgtEl>
                                        <p:attrNameLst>
                                          <p:attrName>ppt_x</p:attrName>
                                        </p:attrNameLst>
                                      </p:cBhvr>
                                    </p:anim>
                                    <p:set>
                                      <p:cBhvr>
                                        <p:cTn id="111" dur="770" fill="hold"/>
                                        <p:tgtEl>
                                          <p:spTgt spid="2">
                                            <p:txEl>
                                              <p:pRg st="9" end="9"/>
                                            </p:txEl>
                                          </p:spTgt>
                                        </p:tgtEl>
                                        <p:attrNameLst>
                                          <p:attrName>ppt_y</p:attrName>
                                        </p:attrNameLst>
                                      </p:cBhvr>
                                      <p:to>
                                        <p:strVal val="(#ppt_y+0.4)"/>
                                      </p:to>
                                    </p:set>
                                    <p:anim from="(#ppt_y+0.4)" to="(#ppt_y)" calcmode="lin" valueType="num">
                                      <p:cBhvr>
                                        <p:cTn id="112" dur="1230" accel="100000" fill="hold">
                                          <p:stCondLst>
                                            <p:cond delay="770"/>
                                          </p:stCondLst>
                                        </p:cTn>
                                        <p:tgtEl>
                                          <p:spTgt spid="2">
                                            <p:txEl>
                                              <p:pRg st="9" end="9"/>
                                            </p:txEl>
                                          </p:spTgt>
                                        </p:tgtEl>
                                        <p:attrNameLst>
                                          <p:attrName>ppt_y</p:attrName>
                                        </p:attrNameLst>
                                      </p:cBhvr>
                                    </p:anim>
                                  </p:childTnLst>
                                </p:cTn>
                              </p:par>
                            </p:childTnLst>
                          </p:cTn>
                        </p:par>
                      </p:childTnLst>
                    </p:cTn>
                  </p:par>
                  <p:par>
                    <p:cTn id="113" fill="hold">
                      <p:stCondLst>
                        <p:cond delay="indefinite"/>
                      </p:stCondLst>
                      <p:childTnLst>
                        <p:par>
                          <p:cTn id="114" fill="hold">
                            <p:stCondLst>
                              <p:cond delay="0"/>
                            </p:stCondLst>
                            <p:childTnLst>
                              <p:par>
                                <p:cTn id="115" presetID="51" presetClass="entr" presetSubtype="0" fill="hold" nodeType="clickEffect">
                                  <p:stCondLst>
                                    <p:cond delay="0"/>
                                  </p:stCondLst>
                                  <p:childTnLst>
                                    <p:set>
                                      <p:cBhvr>
                                        <p:cTn id="116" dur="1" fill="hold">
                                          <p:stCondLst>
                                            <p:cond delay="0"/>
                                          </p:stCondLst>
                                        </p:cTn>
                                        <p:tgtEl>
                                          <p:spTgt spid="2">
                                            <p:txEl>
                                              <p:pRg st="10" end="10"/>
                                            </p:txEl>
                                          </p:spTgt>
                                        </p:tgtEl>
                                        <p:attrNameLst>
                                          <p:attrName>style.visibility</p:attrName>
                                        </p:attrNameLst>
                                      </p:cBhvr>
                                      <p:to>
                                        <p:strVal val="visible"/>
                                      </p:to>
                                    </p:set>
                                    <p:animEffect transition="in" filter="fade">
                                      <p:cBhvr>
                                        <p:cTn id="117" dur="770" decel="100000"/>
                                        <p:tgtEl>
                                          <p:spTgt spid="2">
                                            <p:txEl>
                                              <p:pRg st="10" end="10"/>
                                            </p:txEl>
                                          </p:spTgt>
                                        </p:tgtEl>
                                      </p:cBhvr>
                                    </p:animEffect>
                                    <p:animScale>
                                      <p:cBhvr>
                                        <p:cTn id="118" dur="770" decel="100000"/>
                                        <p:tgtEl>
                                          <p:spTgt spid="2">
                                            <p:txEl>
                                              <p:pRg st="10" end="10"/>
                                            </p:txEl>
                                          </p:spTgt>
                                        </p:tgtEl>
                                      </p:cBhvr>
                                      <p:from x="10000" y="10000"/>
                                      <p:to x="200000" y="450000"/>
                                    </p:animScale>
                                    <p:animScale>
                                      <p:cBhvr>
                                        <p:cTn id="119" dur="1230" accel="100000" fill="hold">
                                          <p:stCondLst>
                                            <p:cond delay="770"/>
                                          </p:stCondLst>
                                        </p:cTn>
                                        <p:tgtEl>
                                          <p:spTgt spid="2">
                                            <p:txEl>
                                              <p:pRg st="10" end="10"/>
                                            </p:txEl>
                                          </p:spTgt>
                                        </p:tgtEl>
                                      </p:cBhvr>
                                      <p:from x="200000" y="450000"/>
                                      <p:to x="100000" y="100000"/>
                                    </p:animScale>
                                    <p:set>
                                      <p:cBhvr>
                                        <p:cTn id="120" dur="770" fill="hold"/>
                                        <p:tgtEl>
                                          <p:spTgt spid="2">
                                            <p:txEl>
                                              <p:pRg st="10" end="10"/>
                                            </p:txEl>
                                          </p:spTgt>
                                        </p:tgtEl>
                                        <p:attrNameLst>
                                          <p:attrName>ppt_x</p:attrName>
                                        </p:attrNameLst>
                                      </p:cBhvr>
                                      <p:to>
                                        <p:strVal val="(0.5)"/>
                                      </p:to>
                                    </p:set>
                                    <p:anim from="(0.5)" to="(#ppt_x)" calcmode="lin" valueType="num">
                                      <p:cBhvr>
                                        <p:cTn id="121" dur="1230" accel="100000" fill="hold">
                                          <p:stCondLst>
                                            <p:cond delay="770"/>
                                          </p:stCondLst>
                                        </p:cTn>
                                        <p:tgtEl>
                                          <p:spTgt spid="2">
                                            <p:txEl>
                                              <p:pRg st="10" end="10"/>
                                            </p:txEl>
                                          </p:spTgt>
                                        </p:tgtEl>
                                        <p:attrNameLst>
                                          <p:attrName>ppt_x</p:attrName>
                                        </p:attrNameLst>
                                      </p:cBhvr>
                                    </p:anim>
                                    <p:set>
                                      <p:cBhvr>
                                        <p:cTn id="122" dur="770" fill="hold"/>
                                        <p:tgtEl>
                                          <p:spTgt spid="2">
                                            <p:txEl>
                                              <p:pRg st="10" end="10"/>
                                            </p:txEl>
                                          </p:spTgt>
                                        </p:tgtEl>
                                        <p:attrNameLst>
                                          <p:attrName>ppt_y</p:attrName>
                                        </p:attrNameLst>
                                      </p:cBhvr>
                                      <p:to>
                                        <p:strVal val="(#ppt_y+0.4)"/>
                                      </p:to>
                                    </p:set>
                                    <p:anim from="(#ppt_y+0.4)" to="(#ppt_y)" calcmode="lin" valueType="num">
                                      <p:cBhvr>
                                        <p:cTn id="123" dur="1230" accel="100000" fill="hold">
                                          <p:stCondLst>
                                            <p:cond delay="770"/>
                                          </p:stCondLst>
                                        </p:cTn>
                                        <p:tgtEl>
                                          <p:spTgt spid="2">
                                            <p:txEl>
                                              <p:pRg st="10" end="10"/>
                                            </p:txEl>
                                          </p:spTgt>
                                        </p:tgtEl>
                                        <p:attrNameLst>
                                          <p:attrName>ppt_y</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İçerik Yer Tutucusu"/>
          <p:cNvSpPr>
            <a:spLocks noGrp="1"/>
          </p:cNvSpPr>
          <p:nvPr>
            <p:ph idx="1"/>
          </p:nvPr>
        </p:nvSpPr>
        <p:spPr>
          <a:xfrm>
            <a:off x="457200" y="1524000"/>
            <a:ext cx="8229600" cy="4713312"/>
          </a:xfrm>
        </p:spPr>
        <p:txBody>
          <a:bodyPr>
            <a:normAutofit fontScale="92500"/>
          </a:bodyPr>
          <a:lstStyle/>
          <a:p>
            <a:r>
              <a:rPr lang="tr-TR" b="1" dirty="0" smtClean="0">
                <a:solidFill>
                  <a:srgbClr val="FFC000"/>
                </a:solidFill>
              </a:rPr>
              <a:t>Politik Denetim: </a:t>
            </a:r>
            <a:r>
              <a:rPr lang="tr-TR" dirty="0" smtClean="0"/>
              <a:t>Türkiye Büyük Millet Meclisi tarafından hükümetlerin görevlerini yapıp yapmadığı, aksayan yönleri olup olmadığını belirlemek için yapılır.</a:t>
            </a:r>
          </a:p>
          <a:p>
            <a:r>
              <a:rPr lang="tr-TR" b="1" dirty="0" smtClean="0">
                <a:solidFill>
                  <a:srgbClr val="FFC000"/>
                </a:solidFill>
              </a:rPr>
              <a:t>Yargı Denetimi: </a:t>
            </a:r>
            <a:r>
              <a:rPr lang="tr-TR" dirty="0" smtClean="0"/>
              <a:t>Yönetim sisteminin işleyişinden doğan uyuşmazlık ve sorunlar Danıştay, İdari Mahkemeler, Sayıştay ve adliye mahkemeleri açılan davalarla denetler.</a:t>
            </a:r>
          </a:p>
          <a:p>
            <a:r>
              <a:rPr lang="tr-TR" b="1" dirty="0" smtClean="0">
                <a:solidFill>
                  <a:srgbClr val="FFC000"/>
                </a:solidFill>
              </a:rPr>
              <a:t>Kamuoyu Denetimi: </a:t>
            </a:r>
            <a:r>
              <a:rPr lang="tr-TR" dirty="0" smtClean="0"/>
              <a:t>Yönetimin çalışmaları hakkında görüş ve düşünceleri ortaya koymak üzere kamuoyu tarafından yapılan denetimdir.</a:t>
            </a:r>
          </a:p>
          <a:p>
            <a:r>
              <a:rPr lang="tr-TR" b="1" dirty="0" smtClean="0">
                <a:solidFill>
                  <a:srgbClr val="FFC000"/>
                </a:solidFill>
              </a:rPr>
              <a:t>Yönetsel Denetim: </a:t>
            </a:r>
            <a:r>
              <a:rPr lang="tr-TR" dirty="0" smtClean="0"/>
              <a:t>İdari teftiş de denilmektedir. Yetkili olan üst kademe yöneticileri yada onlara yardım için  görevlendirilen uzmanlar veya müfettişler tarafından yapılır.</a:t>
            </a:r>
            <a:endParaRPr lang="tr-TR" dirty="0"/>
          </a:p>
        </p:txBody>
      </p:sp>
      <p:sp>
        <p:nvSpPr>
          <p:cNvPr id="3" name="2 Başlık"/>
          <p:cNvSpPr>
            <a:spLocks noGrp="1"/>
          </p:cNvSpPr>
          <p:nvPr>
            <p:ph type="title"/>
          </p:nvPr>
        </p:nvSpPr>
        <p:spPr/>
        <p:txBody>
          <a:bodyPr>
            <a:normAutofit/>
          </a:bodyPr>
          <a:lstStyle/>
          <a:p>
            <a:r>
              <a:rPr lang="tr-TR" sz="3700" dirty="0" smtClean="0">
                <a:solidFill>
                  <a:srgbClr val="FFC000"/>
                </a:solidFill>
                <a:latin typeface="Gill Sans Ultra Bold" pitchFamily="34" charset="0"/>
              </a:rPr>
              <a:t>Yönetimin Teftişi</a:t>
            </a:r>
            <a:endParaRPr lang="tr-TR" sz="3700" dirty="0">
              <a:solidFill>
                <a:srgbClr val="FFC000"/>
              </a:solidFill>
              <a:latin typeface="Gill Sans Ultra Bold" pitchFamily="34" charset="0"/>
            </a:endParaRPr>
          </a:p>
        </p:txBody>
      </p:sp>
      <p:sp>
        <p:nvSpPr>
          <p:cNvPr id="4" name="3 Komut Düğmesi: Giriş">
            <a:hlinkClick r:id="rId2" action="ppaction://hlinksldjump" highlightClick="1"/>
          </p:cNvPr>
          <p:cNvSpPr/>
          <p:nvPr/>
        </p:nvSpPr>
        <p:spPr>
          <a:xfrm>
            <a:off x="8460432" y="6165304"/>
            <a:ext cx="288032" cy="288032"/>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Tree>
  </p:cSld>
  <p:clrMapOvr>
    <a:masterClrMapping/>
  </p:clrMapOvr>
  <p:transition>
    <p:cover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p:cTn id="7" dur="1000" fill="hold"/>
                                        <p:tgtEl>
                                          <p:spTgt spid="2">
                                            <p:txEl>
                                              <p:pRg st="0" end="0"/>
                                            </p:txEl>
                                          </p:spTgt>
                                        </p:tgtEl>
                                        <p:attrNameLst>
                                          <p:attrName>ppt_w</p:attrName>
                                        </p:attrNameLst>
                                      </p:cBhvr>
                                      <p:tavLst>
                                        <p:tav tm="0">
                                          <p:val>
                                            <p:strVal val="#ppt_w*0.70"/>
                                          </p:val>
                                        </p:tav>
                                        <p:tav tm="100000">
                                          <p:val>
                                            <p:strVal val="#ppt_w"/>
                                          </p:val>
                                        </p:tav>
                                      </p:tavLst>
                                    </p:anim>
                                    <p:anim calcmode="lin" valueType="num">
                                      <p:cBhvr>
                                        <p:cTn id="8" dur="1000" fill="hold"/>
                                        <p:tgtEl>
                                          <p:spTgt spid="2">
                                            <p:txEl>
                                              <p:pRg st="0" end="0"/>
                                            </p:txEl>
                                          </p:spTgt>
                                        </p:tgtEl>
                                        <p:attrNameLst>
                                          <p:attrName>ppt_h</p:attrName>
                                        </p:attrNameLst>
                                      </p:cBhvr>
                                      <p:tavLst>
                                        <p:tav tm="0">
                                          <p:val>
                                            <p:strVal val="#ppt_h"/>
                                          </p:val>
                                        </p:tav>
                                        <p:tav tm="100000">
                                          <p:val>
                                            <p:strVal val="#ppt_h"/>
                                          </p:val>
                                        </p:tav>
                                      </p:tavLst>
                                    </p:anim>
                                    <p:animEffect transition="in" filter="fade">
                                      <p:cBhvr>
                                        <p:cTn id="9" dur="1000"/>
                                        <p:tgtEl>
                                          <p:spTgt spid="2">
                                            <p:txEl>
                                              <p:pRg st="0" end="0"/>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55" presetClass="entr" presetSubtype="0" fill="hold" nodeType="clickEffect">
                                  <p:stCondLst>
                                    <p:cond delay="0"/>
                                  </p:stCondLst>
                                  <p:childTnLst>
                                    <p:set>
                                      <p:cBhvr>
                                        <p:cTn id="13" dur="1" fill="hold">
                                          <p:stCondLst>
                                            <p:cond delay="0"/>
                                          </p:stCondLst>
                                        </p:cTn>
                                        <p:tgtEl>
                                          <p:spTgt spid="2">
                                            <p:txEl>
                                              <p:pRg st="1" end="1"/>
                                            </p:txEl>
                                          </p:spTgt>
                                        </p:tgtEl>
                                        <p:attrNameLst>
                                          <p:attrName>style.visibility</p:attrName>
                                        </p:attrNameLst>
                                      </p:cBhvr>
                                      <p:to>
                                        <p:strVal val="visible"/>
                                      </p:to>
                                    </p:set>
                                    <p:anim calcmode="lin" valueType="num">
                                      <p:cBhvr>
                                        <p:cTn id="14" dur="1000" fill="hold"/>
                                        <p:tgtEl>
                                          <p:spTgt spid="2">
                                            <p:txEl>
                                              <p:pRg st="1" end="1"/>
                                            </p:txEl>
                                          </p:spTgt>
                                        </p:tgtEl>
                                        <p:attrNameLst>
                                          <p:attrName>ppt_w</p:attrName>
                                        </p:attrNameLst>
                                      </p:cBhvr>
                                      <p:tavLst>
                                        <p:tav tm="0">
                                          <p:val>
                                            <p:strVal val="#ppt_w*0.70"/>
                                          </p:val>
                                        </p:tav>
                                        <p:tav tm="100000">
                                          <p:val>
                                            <p:strVal val="#ppt_w"/>
                                          </p:val>
                                        </p:tav>
                                      </p:tavLst>
                                    </p:anim>
                                    <p:anim calcmode="lin" valueType="num">
                                      <p:cBhvr>
                                        <p:cTn id="15" dur="1000" fill="hold"/>
                                        <p:tgtEl>
                                          <p:spTgt spid="2">
                                            <p:txEl>
                                              <p:pRg st="1" end="1"/>
                                            </p:txEl>
                                          </p:spTgt>
                                        </p:tgtEl>
                                        <p:attrNameLst>
                                          <p:attrName>ppt_h</p:attrName>
                                        </p:attrNameLst>
                                      </p:cBhvr>
                                      <p:tavLst>
                                        <p:tav tm="0">
                                          <p:val>
                                            <p:strVal val="#ppt_h"/>
                                          </p:val>
                                        </p:tav>
                                        <p:tav tm="100000">
                                          <p:val>
                                            <p:strVal val="#ppt_h"/>
                                          </p:val>
                                        </p:tav>
                                      </p:tavLst>
                                    </p:anim>
                                    <p:animEffect transition="in" filter="fade">
                                      <p:cBhvr>
                                        <p:cTn id="16" dur="1000"/>
                                        <p:tgtEl>
                                          <p:spTgt spid="2">
                                            <p:txEl>
                                              <p:pRg st="1" end="1"/>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55" presetClass="entr" presetSubtype="0" fill="hold" nodeType="clickEffect">
                                  <p:stCondLst>
                                    <p:cond delay="0"/>
                                  </p:stCondLst>
                                  <p:childTnLst>
                                    <p:set>
                                      <p:cBhvr>
                                        <p:cTn id="20" dur="1" fill="hold">
                                          <p:stCondLst>
                                            <p:cond delay="0"/>
                                          </p:stCondLst>
                                        </p:cTn>
                                        <p:tgtEl>
                                          <p:spTgt spid="2">
                                            <p:txEl>
                                              <p:pRg st="2" end="2"/>
                                            </p:txEl>
                                          </p:spTgt>
                                        </p:tgtEl>
                                        <p:attrNameLst>
                                          <p:attrName>style.visibility</p:attrName>
                                        </p:attrNameLst>
                                      </p:cBhvr>
                                      <p:to>
                                        <p:strVal val="visible"/>
                                      </p:to>
                                    </p:set>
                                    <p:anim calcmode="lin" valueType="num">
                                      <p:cBhvr>
                                        <p:cTn id="21" dur="1000" fill="hold"/>
                                        <p:tgtEl>
                                          <p:spTgt spid="2">
                                            <p:txEl>
                                              <p:pRg st="2" end="2"/>
                                            </p:txEl>
                                          </p:spTgt>
                                        </p:tgtEl>
                                        <p:attrNameLst>
                                          <p:attrName>ppt_w</p:attrName>
                                        </p:attrNameLst>
                                      </p:cBhvr>
                                      <p:tavLst>
                                        <p:tav tm="0">
                                          <p:val>
                                            <p:strVal val="#ppt_w*0.70"/>
                                          </p:val>
                                        </p:tav>
                                        <p:tav tm="100000">
                                          <p:val>
                                            <p:strVal val="#ppt_w"/>
                                          </p:val>
                                        </p:tav>
                                      </p:tavLst>
                                    </p:anim>
                                    <p:anim calcmode="lin" valueType="num">
                                      <p:cBhvr>
                                        <p:cTn id="22" dur="1000" fill="hold"/>
                                        <p:tgtEl>
                                          <p:spTgt spid="2">
                                            <p:txEl>
                                              <p:pRg st="2" end="2"/>
                                            </p:txEl>
                                          </p:spTgt>
                                        </p:tgtEl>
                                        <p:attrNameLst>
                                          <p:attrName>ppt_h</p:attrName>
                                        </p:attrNameLst>
                                      </p:cBhvr>
                                      <p:tavLst>
                                        <p:tav tm="0">
                                          <p:val>
                                            <p:strVal val="#ppt_h"/>
                                          </p:val>
                                        </p:tav>
                                        <p:tav tm="100000">
                                          <p:val>
                                            <p:strVal val="#ppt_h"/>
                                          </p:val>
                                        </p:tav>
                                      </p:tavLst>
                                    </p:anim>
                                    <p:animEffect transition="in" filter="fade">
                                      <p:cBhvr>
                                        <p:cTn id="23" dur="1000"/>
                                        <p:tgtEl>
                                          <p:spTgt spid="2">
                                            <p:txEl>
                                              <p:pRg st="2" end="2"/>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55" presetClass="entr" presetSubtype="0" fill="hold" nodeType="clickEffect">
                                  <p:stCondLst>
                                    <p:cond delay="0"/>
                                  </p:stCondLst>
                                  <p:childTnLst>
                                    <p:set>
                                      <p:cBhvr>
                                        <p:cTn id="27" dur="1" fill="hold">
                                          <p:stCondLst>
                                            <p:cond delay="0"/>
                                          </p:stCondLst>
                                        </p:cTn>
                                        <p:tgtEl>
                                          <p:spTgt spid="2">
                                            <p:txEl>
                                              <p:pRg st="3" end="3"/>
                                            </p:txEl>
                                          </p:spTgt>
                                        </p:tgtEl>
                                        <p:attrNameLst>
                                          <p:attrName>style.visibility</p:attrName>
                                        </p:attrNameLst>
                                      </p:cBhvr>
                                      <p:to>
                                        <p:strVal val="visible"/>
                                      </p:to>
                                    </p:set>
                                    <p:anim calcmode="lin" valueType="num">
                                      <p:cBhvr>
                                        <p:cTn id="28" dur="1000" fill="hold"/>
                                        <p:tgtEl>
                                          <p:spTgt spid="2">
                                            <p:txEl>
                                              <p:pRg st="3" end="3"/>
                                            </p:txEl>
                                          </p:spTgt>
                                        </p:tgtEl>
                                        <p:attrNameLst>
                                          <p:attrName>ppt_w</p:attrName>
                                        </p:attrNameLst>
                                      </p:cBhvr>
                                      <p:tavLst>
                                        <p:tav tm="0">
                                          <p:val>
                                            <p:strVal val="#ppt_w*0.70"/>
                                          </p:val>
                                        </p:tav>
                                        <p:tav tm="100000">
                                          <p:val>
                                            <p:strVal val="#ppt_w"/>
                                          </p:val>
                                        </p:tav>
                                      </p:tavLst>
                                    </p:anim>
                                    <p:anim calcmode="lin" valueType="num">
                                      <p:cBhvr>
                                        <p:cTn id="29" dur="1000" fill="hold"/>
                                        <p:tgtEl>
                                          <p:spTgt spid="2">
                                            <p:txEl>
                                              <p:pRg st="3" end="3"/>
                                            </p:txEl>
                                          </p:spTgt>
                                        </p:tgtEl>
                                        <p:attrNameLst>
                                          <p:attrName>ppt_h</p:attrName>
                                        </p:attrNameLst>
                                      </p:cBhvr>
                                      <p:tavLst>
                                        <p:tav tm="0">
                                          <p:val>
                                            <p:strVal val="#ppt_h"/>
                                          </p:val>
                                        </p:tav>
                                        <p:tav tm="100000">
                                          <p:val>
                                            <p:strVal val="#ppt_h"/>
                                          </p:val>
                                        </p:tav>
                                      </p:tavLst>
                                    </p:anim>
                                    <p:animEffect transition="in" filter="fade">
                                      <p:cBhvr>
                                        <p:cTn id="30" dur="10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İçerik Yer Tutucusu"/>
          <p:cNvSpPr>
            <a:spLocks noGrp="1"/>
          </p:cNvSpPr>
          <p:nvPr>
            <p:ph idx="1"/>
          </p:nvPr>
        </p:nvSpPr>
        <p:spPr/>
        <p:txBody>
          <a:bodyPr>
            <a:normAutofit lnSpcReduction="10000"/>
          </a:bodyPr>
          <a:lstStyle/>
          <a:p>
            <a:r>
              <a:rPr lang="tr-TR" b="1" dirty="0" smtClean="0">
                <a:solidFill>
                  <a:srgbClr val="FFC000"/>
                </a:solidFill>
              </a:rPr>
              <a:t>Kurum Teftişi: </a:t>
            </a:r>
            <a:r>
              <a:rPr lang="tr-TR" dirty="0" smtClean="0"/>
              <a:t>Bir eğitim kurumunun </a:t>
            </a:r>
          </a:p>
          <a:p>
            <a:pPr>
              <a:buNone/>
            </a:pPr>
            <a:r>
              <a:rPr lang="tr-TR" dirty="0" smtClean="0"/>
              <a:t>amaçlarını gerçekleştirmede insan ve</a:t>
            </a:r>
          </a:p>
          <a:p>
            <a:pPr>
              <a:buNone/>
            </a:pPr>
            <a:r>
              <a:rPr lang="tr-TR" dirty="0" smtClean="0"/>
              <a:t>madde kaynaklarının sağlanma, </a:t>
            </a:r>
          </a:p>
          <a:p>
            <a:pPr>
              <a:buNone/>
            </a:pPr>
            <a:r>
              <a:rPr lang="tr-TR" dirty="0" smtClean="0"/>
              <a:t>yararlanılma durumunun gözlenmesi, </a:t>
            </a:r>
          </a:p>
          <a:p>
            <a:pPr>
              <a:buNone/>
            </a:pPr>
            <a:r>
              <a:rPr lang="tr-TR" dirty="0" smtClean="0"/>
              <a:t>kontrol edilmesi ve ölçütlere göre </a:t>
            </a:r>
          </a:p>
          <a:p>
            <a:pPr>
              <a:buNone/>
            </a:pPr>
            <a:r>
              <a:rPr lang="tr-TR" dirty="0" smtClean="0"/>
              <a:t>d</a:t>
            </a:r>
            <a:r>
              <a:rPr lang="tr-TR" dirty="0" smtClean="0"/>
              <a:t>eğerlendirilmesidir</a:t>
            </a:r>
            <a:r>
              <a:rPr lang="tr-TR" dirty="0" smtClean="0"/>
              <a:t>.</a:t>
            </a:r>
          </a:p>
          <a:p>
            <a:r>
              <a:rPr lang="tr-TR" b="1" dirty="0" smtClean="0">
                <a:solidFill>
                  <a:srgbClr val="FFC000"/>
                </a:solidFill>
              </a:rPr>
              <a:t>Ders Teftişi: </a:t>
            </a:r>
            <a:r>
              <a:rPr lang="tr-TR" dirty="0" smtClean="0"/>
              <a:t>Öğretmenlerin öğretim </a:t>
            </a:r>
          </a:p>
          <a:p>
            <a:pPr>
              <a:buNone/>
            </a:pPr>
            <a:r>
              <a:rPr lang="tr-TR" dirty="0" smtClean="0"/>
              <a:t>ve eğitim etkinliklerindeki çalışmalarının </a:t>
            </a:r>
          </a:p>
          <a:p>
            <a:pPr>
              <a:buNone/>
            </a:pPr>
            <a:r>
              <a:rPr lang="tr-TR" dirty="0" smtClean="0"/>
              <a:t>gözlenmesi, incelenmesi ve </a:t>
            </a:r>
          </a:p>
          <a:p>
            <a:pPr>
              <a:buNone/>
            </a:pPr>
            <a:r>
              <a:rPr lang="tr-TR" dirty="0" smtClean="0"/>
              <a:t>değerlendirilmesidir.</a:t>
            </a:r>
            <a:endParaRPr lang="tr-TR" dirty="0"/>
          </a:p>
        </p:txBody>
      </p:sp>
      <p:sp>
        <p:nvSpPr>
          <p:cNvPr id="3" name="2 Başlık"/>
          <p:cNvSpPr>
            <a:spLocks noGrp="1"/>
          </p:cNvSpPr>
          <p:nvPr>
            <p:ph type="title"/>
          </p:nvPr>
        </p:nvSpPr>
        <p:spPr>
          <a:xfrm>
            <a:off x="457200" y="152400"/>
            <a:ext cx="8435280" cy="1219200"/>
          </a:xfrm>
        </p:spPr>
        <p:txBody>
          <a:bodyPr>
            <a:normAutofit/>
          </a:bodyPr>
          <a:lstStyle/>
          <a:p>
            <a:r>
              <a:rPr lang="tr-TR" sz="3400" dirty="0" smtClean="0">
                <a:solidFill>
                  <a:srgbClr val="FFC000"/>
                </a:solidFill>
                <a:latin typeface="Gill Sans Ultra Bold" pitchFamily="34" charset="0"/>
              </a:rPr>
              <a:t>Egitim Sisteminde Yapılan Teftiş</a:t>
            </a:r>
            <a:endParaRPr lang="tr-TR" sz="3400" dirty="0"/>
          </a:p>
        </p:txBody>
      </p:sp>
      <p:sp>
        <p:nvSpPr>
          <p:cNvPr id="4" name="3 Komut Düğmesi: Giriş">
            <a:hlinkClick r:id="rId2" action="ppaction://hlinksldjump" highlightClick="1"/>
          </p:cNvPr>
          <p:cNvSpPr/>
          <p:nvPr/>
        </p:nvSpPr>
        <p:spPr>
          <a:xfrm>
            <a:off x="8460432" y="6165304"/>
            <a:ext cx="288032" cy="288032"/>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pic>
        <p:nvPicPr>
          <p:cNvPr id="2051" name="Picture 3" descr="C:\Users\See\Desktop\Teftiş\imagesCASPST76.jpg"/>
          <p:cNvPicPr>
            <a:picLocks noChangeAspect="1" noChangeArrowheads="1"/>
          </p:cNvPicPr>
          <p:nvPr/>
        </p:nvPicPr>
        <p:blipFill>
          <a:blip r:embed="rId3" cstate="print"/>
          <a:srcRect/>
          <a:stretch>
            <a:fillRect/>
          </a:stretch>
        </p:blipFill>
        <p:spPr bwMode="auto">
          <a:xfrm>
            <a:off x="6017615" y="1772816"/>
            <a:ext cx="2874865" cy="2232248"/>
          </a:xfrm>
          <a:prstGeom prst="rect">
            <a:avLst/>
          </a:prstGeom>
          <a:noFill/>
        </p:spPr>
      </p:pic>
      <p:pic>
        <p:nvPicPr>
          <p:cNvPr id="1026" name="Picture 2" descr="C:\Users\See\Desktop\Teftiş\imagesCA6FI17O.jpg"/>
          <p:cNvPicPr>
            <a:picLocks noChangeAspect="1" noChangeArrowheads="1"/>
          </p:cNvPicPr>
          <p:nvPr/>
        </p:nvPicPr>
        <p:blipFill>
          <a:blip r:embed="rId4" cstate="print"/>
          <a:srcRect/>
          <a:stretch>
            <a:fillRect/>
          </a:stretch>
        </p:blipFill>
        <p:spPr bwMode="auto">
          <a:xfrm>
            <a:off x="6588224" y="4221088"/>
            <a:ext cx="1752600" cy="1752600"/>
          </a:xfrm>
          <a:prstGeom prst="rect">
            <a:avLst/>
          </a:prstGeom>
          <a:noFill/>
        </p:spPr>
      </p:pic>
    </p:spTree>
  </p:cSld>
  <p:clrMapOvr>
    <a:masterClrMapping/>
  </p:clrMapOvr>
  <p:transition>
    <p:cover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7" presetClass="entr" presetSubtype="1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p:cTn id="7" dur="500" fill="hold"/>
                                        <p:tgtEl>
                                          <p:spTgt spid="2">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2">
                                            <p:txEl>
                                              <p:pRg st="0" end="0"/>
                                            </p:txEl>
                                          </p:spTgt>
                                        </p:tgtEl>
                                        <p:attrNameLst>
                                          <p:attrName>ppt_h</p:attrName>
                                        </p:attrNameLst>
                                      </p:cBhvr>
                                      <p:tavLst>
                                        <p:tav tm="0">
                                          <p:val>
                                            <p:strVal val="#ppt_h"/>
                                          </p:val>
                                        </p:tav>
                                        <p:tav tm="100000">
                                          <p:val>
                                            <p:strVal val="#ppt_h"/>
                                          </p:val>
                                        </p:tav>
                                      </p:tavLst>
                                    </p:anim>
                                  </p:childTnLst>
                                </p:cTn>
                              </p:par>
                              <p:par>
                                <p:cTn id="9" presetID="17" presetClass="entr" presetSubtype="10" fill="hold" nodeType="withEffect">
                                  <p:stCondLst>
                                    <p:cond delay="0"/>
                                  </p:stCondLst>
                                  <p:childTnLst>
                                    <p:set>
                                      <p:cBhvr>
                                        <p:cTn id="10" dur="1" fill="hold">
                                          <p:stCondLst>
                                            <p:cond delay="0"/>
                                          </p:stCondLst>
                                        </p:cTn>
                                        <p:tgtEl>
                                          <p:spTgt spid="2">
                                            <p:txEl>
                                              <p:pRg st="1" end="1"/>
                                            </p:txEl>
                                          </p:spTgt>
                                        </p:tgtEl>
                                        <p:attrNameLst>
                                          <p:attrName>style.visibility</p:attrName>
                                        </p:attrNameLst>
                                      </p:cBhvr>
                                      <p:to>
                                        <p:strVal val="visible"/>
                                      </p:to>
                                    </p:set>
                                    <p:anim calcmode="lin" valueType="num">
                                      <p:cBhvr>
                                        <p:cTn id="11" dur="500" fill="hold"/>
                                        <p:tgtEl>
                                          <p:spTgt spid="2">
                                            <p:txEl>
                                              <p:pRg st="1" end="1"/>
                                            </p:txEl>
                                          </p:spTgt>
                                        </p:tgtEl>
                                        <p:attrNameLst>
                                          <p:attrName>ppt_w</p:attrName>
                                        </p:attrNameLst>
                                      </p:cBhvr>
                                      <p:tavLst>
                                        <p:tav tm="0">
                                          <p:val>
                                            <p:fltVal val="0"/>
                                          </p:val>
                                        </p:tav>
                                        <p:tav tm="100000">
                                          <p:val>
                                            <p:strVal val="#ppt_w"/>
                                          </p:val>
                                        </p:tav>
                                      </p:tavLst>
                                    </p:anim>
                                    <p:anim calcmode="lin" valueType="num">
                                      <p:cBhvr>
                                        <p:cTn id="12" dur="500" fill="hold"/>
                                        <p:tgtEl>
                                          <p:spTgt spid="2">
                                            <p:txEl>
                                              <p:pRg st="1" end="1"/>
                                            </p:txEl>
                                          </p:spTgt>
                                        </p:tgtEl>
                                        <p:attrNameLst>
                                          <p:attrName>ppt_h</p:attrName>
                                        </p:attrNameLst>
                                      </p:cBhvr>
                                      <p:tavLst>
                                        <p:tav tm="0">
                                          <p:val>
                                            <p:strVal val="#ppt_h"/>
                                          </p:val>
                                        </p:tav>
                                        <p:tav tm="100000">
                                          <p:val>
                                            <p:strVal val="#ppt_h"/>
                                          </p:val>
                                        </p:tav>
                                      </p:tavLst>
                                    </p:anim>
                                  </p:childTnLst>
                                </p:cTn>
                              </p:par>
                              <p:par>
                                <p:cTn id="13" presetID="17" presetClass="entr" presetSubtype="10" fill="hold" nodeType="withEffect">
                                  <p:stCondLst>
                                    <p:cond delay="0"/>
                                  </p:stCondLst>
                                  <p:childTnLst>
                                    <p:set>
                                      <p:cBhvr>
                                        <p:cTn id="14" dur="1" fill="hold">
                                          <p:stCondLst>
                                            <p:cond delay="0"/>
                                          </p:stCondLst>
                                        </p:cTn>
                                        <p:tgtEl>
                                          <p:spTgt spid="2">
                                            <p:txEl>
                                              <p:pRg st="2" end="2"/>
                                            </p:txEl>
                                          </p:spTgt>
                                        </p:tgtEl>
                                        <p:attrNameLst>
                                          <p:attrName>style.visibility</p:attrName>
                                        </p:attrNameLst>
                                      </p:cBhvr>
                                      <p:to>
                                        <p:strVal val="visible"/>
                                      </p:to>
                                    </p:set>
                                    <p:anim calcmode="lin" valueType="num">
                                      <p:cBhvr>
                                        <p:cTn id="15" dur="500" fill="hold"/>
                                        <p:tgtEl>
                                          <p:spTgt spid="2">
                                            <p:txEl>
                                              <p:pRg st="2" end="2"/>
                                            </p:txEl>
                                          </p:spTgt>
                                        </p:tgtEl>
                                        <p:attrNameLst>
                                          <p:attrName>ppt_w</p:attrName>
                                        </p:attrNameLst>
                                      </p:cBhvr>
                                      <p:tavLst>
                                        <p:tav tm="0">
                                          <p:val>
                                            <p:fltVal val="0"/>
                                          </p:val>
                                        </p:tav>
                                        <p:tav tm="100000">
                                          <p:val>
                                            <p:strVal val="#ppt_w"/>
                                          </p:val>
                                        </p:tav>
                                      </p:tavLst>
                                    </p:anim>
                                    <p:anim calcmode="lin" valueType="num">
                                      <p:cBhvr>
                                        <p:cTn id="16" dur="500" fill="hold"/>
                                        <p:tgtEl>
                                          <p:spTgt spid="2">
                                            <p:txEl>
                                              <p:pRg st="2" end="2"/>
                                            </p:txEl>
                                          </p:spTgt>
                                        </p:tgtEl>
                                        <p:attrNameLst>
                                          <p:attrName>ppt_h</p:attrName>
                                        </p:attrNameLst>
                                      </p:cBhvr>
                                      <p:tavLst>
                                        <p:tav tm="0">
                                          <p:val>
                                            <p:strVal val="#ppt_h"/>
                                          </p:val>
                                        </p:tav>
                                        <p:tav tm="100000">
                                          <p:val>
                                            <p:strVal val="#ppt_h"/>
                                          </p:val>
                                        </p:tav>
                                      </p:tavLst>
                                    </p:anim>
                                  </p:childTnLst>
                                </p:cTn>
                              </p:par>
                              <p:par>
                                <p:cTn id="17" presetID="17" presetClass="entr" presetSubtype="10" fill="hold"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 calcmode="lin" valueType="num">
                                      <p:cBhvr>
                                        <p:cTn id="19" dur="500" fill="hold"/>
                                        <p:tgtEl>
                                          <p:spTgt spid="2">
                                            <p:txEl>
                                              <p:pRg st="3" end="3"/>
                                            </p:txEl>
                                          </p:spTgt>
                                        </p:tgtEl>
                                        <p:attrNameLst>
                                          <p:attrName>ppt_w</p:attrName>
                                        </p:attrNameLst>
                                      </p:cBhvr>
                                      <p:tavLst>
                                        <p:tav tm="0">
                                          <p:val>
                                            <p:fltVal val="0"/>
                                          </p:val>
                                        </p:tav>
                                        <p:tav tm="100000">
                                          <p:val>
                                            <p:strVal val="#ppt_w"/>
                                          </p:val>
                                        </p:tav>
                                      </p:tavLst>
                                    </p:anim>
                                    <p:anim calcmode="lin" valueType="num">
                                      <p:cBhvr>
                                        <p:cTn id="20" dur="500" fill="hold"/>
                                        <p:tgtEl>
                                          <p:spTgt spid="2">
                                            <p:txEl>
                                              <p:pRg st="3" end="3"/>
                                            </p:txEl>
                                          </p:spTgt>
                                        </p:tgtEl>
                                        <p:attrNameLst>
                                          <p:attrName>ppt_h</p:attrName>
                                        </p:attrNameLst>
                                      </p:cBhvr>
                                      <p:tavLst>
                                        <p:tav tm="0">
                                          <p:val>
                                            <p:strVal val="#ppt_h"/>
                                          </p:val>
                                        </p:tav>
                                        <p:tav tm="100000">
                                          <p:val>
                                            <p:strVal val="#ppt_h"/>
                                          </p:val>
                                        </p:tav>
                                      </p:tavLst>
                                    </p:anim>
                                  </p:childTnLst>
                                </p:cTn>
                              </p:par>
                              <p:par>
                                <p:cTn id="21" presetID="17" presetClass="entr" presetSubtype="10" fill="hold" nodeType="withEffect">
                                  <p:stCondLst>
                                    <p:cond delay="0"/>
                                  </p:stCondLst>
                                  <p:childTnLst>
                                    <p:set>
                                      <p:cBhvr>
                                        <p:cTn id="22" dur="1" fill="hold">
                                          <p:stCondLst>
                                            <p:cond delay="0"/>
                                          </p:stCondLst>
                                        </p:cTn>
                                        <p:tgtEl>
                                          <p:spTgt spid="2">
                                            <p:txEl>
                                              <p:pRg st="4" end="4"/>
                                            </p:txEl>
                                          </p:spTgt>
                                        </p:tgtEl>
                                        <p:attrNameLst>
                                          <p:attrName>style.visibility</p:attrName>
                                        </p:attrNameLst>
                                      </p:cBhvr>
                                      <p:to>
                                        <p:strVal val="visible"/>
                                      </p:to>
                                    </p:set>
                                    <p:anim calcmode="lin" valueType="num">
                                      <p:cBhvr>
                                        <p:cTn id="23" dur="500" fill="hold"/>
                                        <p:tgtEl>
                                          <p:spTgt spid="2">
                                            <p:txEl>
                                              <p:pRg st="4" end="4"/>
                                            </p:txEl>
                                          </p:spTgt>
                                        </p:tgtEl>
                                        <p:attrNameLst>
                                          <p:attrName>ppt_w</p:attrName>
                                        </p:attrNameLst>
                                      </p:cBhvr>
                                      <p:tavLst>
                                        <p:tav tm="0">
                                          <p:val>
                                            <p:fltVal val="0"/>
                                          </p:val>
                                        </p:tav>
                                        <p:tav tm="100000">
                                          <p:val>
                                            <p:strVal val="#ppt_w"/>
                                          </p:val>
                                        </p:tav>
                                      </p:tavLst>
                                    </p:anim>
                                    <p:anim calcmode="lin" valueType="num">
                                      <p:cBhvr>
                                        <p:cTn id="24" dur="500" fill="hold"/>
                                        <p:tgtEl>
                                          <p:spTgt spid="2">
                                            <p:txEl>
                                              <p:pRg st="4" end="4"/>
                                            </p:txEl>
                                          </p:spTgt>
                                        </p:tgtEl>
                                        <p:attrNameLst>
                                          <p:attrName>ppt_h</p:attrName>
                                        </p:attrNameLst>
                                      </p:cBhvr>
                                      <p:tavLst>
                                        <p:tav tm="0">
                                          <p:val>
                                            <p:strVal val="#ppt_h"/>
                                          </p:val>
                                        </p:tav>
                                        <p:tav tm="100000">
                                          <p:val>
                                            <p:strVal val="#ppt_h"/>
                                          </p:val>
                                        </p:tav>
                                      </p:tavLst>
                                    </p:anim>
                                  </p:childTnLst>
                                </p:cTn>
                              </p:par>
                              <p:par>
                                <p:cTn id="25" presetID="17" presetClass="entr" presetSubtype="10" fill="hold" nodeType="withEffect">
                                  <p:stCondLst>
                                    <p:cond delay="0"/>
                                  </p:stCondLst>
                                  <p:childTnLst>
                                    <p:set>
                                      <p:cBhvr>
                                        <p:cTn id="26" dur="1" fill="hold">
                                          <p:stCondLst>
                                            <p:cond delay="0"/>
                                          </p:stCondLst>
                                        </p:cTn>
                                        <p:tgtEl>
                                          <p:spTgt spid="2">
                                            <p:txEl>
                                              <p:pRg st="5" end="5"/>
                                            </p:txEl>
                                          </p:spTgt>
                                        </p:tgtEl>
                                        <p:attrNameLst>
                                          <p:attrName>style.visibility</p:attrName>
                                        </p:attrNameLst>
                                      </p:cBhvr>
                                      <p:to>
                                        <p:strVal val="visible"/>
                                      </p:to>
                                    </p:set>
                                    <p:anim calcmode="lin" valueType="num">
                                      <p:cBhvr>
                                        <p:cTn id="27" dur="500" fill="hold"/>
                                        <p:tgtEl>
                                          <p:spTgt spid="2">
                                            <p:txEl>
                                              <p:pRg st="5" end="5"/>
                                            </p:txEl>
                                          </p:spTgt>
                                        </p:tgtEl>
                                        <p:attrNameLst>
                                          <p:attrName>ppt_w</p:attrName>
                                        </p:attrNameLst>
                                      </p:cBhvr>
                                      <p:tavLst>
                                        <p:tav tm="0">
                                          <p:val>
                                            <p:fltVal val="0"/>
                                          </p:val>
                                        </p:tav>
                                        <p:tav tm="100000">
                                          <p:val>
                                            <p:strVal val="#ppt_w"/>
                                          </p:val>
                                        </p:tav>
                                      </p:tavLst>
                                    </p:anim>
                                    <p:anim calcmode="lin" valueType="num">
                                      <p:cBhvr>
                                        <p:cTn id="28" dur="500" fill="hold"/>
                                        <p:tgtEl>
                                          <p:spTgt spid="2">
                                            <p:txEl>
                                              <p:pRg st="5" end="5"/>
                                            </p:txEl>
                                          </p:spTgt>
                                        </p:tgtEl>
                                        <p:attrNameLst>
                                          <p:attrName>ppt_h</p:attrName>
                                        </p:attrNameLst>
                                      </p:cBhvr>
                                      <p:tavLst>
                                        <p:tav tm="0">
                                          <p:val>
                                            <p:strVal val="#ppt_h"/>
                                          </p:val>
                                        </p:tav>
                                        <p:tav tm="100000">
                                          <p:val>
                                            <p:strVal val="#ppt_h"/>
                                          </p:val>
                                        </p:tav>
                                      </p:tavLst>
                                    </p:anim>
                                  </p:childTnLst>
                                </p:cTn>
                              </p:par>
                            </p:childTnLst>
                          </p:cTn>
                        </p:par>
                        <p:par>
                          <p:cTn id="29" fill="hold">
                            <p:stCondLst>
                              <p:cond delay="500"/>
                            </p:stCondLst>
                            <p:childTnLst>
                              <p:par>
                                <p:cTn id="30" presetID="52" presetClass="entr" presetSubtype="0" fill="hold" nodeType="afterEffect">
                                  <p:stCondLst>
                                    <p:cond delay="0"/>
                                  </p:stCondLst>
                                  <p:childTnLst>
                                    <p:set>
                                      <p:cBhvr>
                                        <p:cTn id="31" dur="1" fill="hold">
                                          <p:stCondLst>
                                            <p:cond delay="0"/>
                                          </p:stCondLst>
                                        </p:cTn>
                                        <p:tgtEl>
                                          <p:spTgt spid="2051"/>
                                        </p:tgtEl>
                                        <p:attrNameLst>
                                          <p:attrName>style.visibility</p:attrName>
                                        </p:attrNameLst>
                                      </p:cBhvr>
                                      <p:to>
                                        <p:strVal val="visible"/>
                                      </p:to>
                                    </p:set>
                                    <p:animScale>
                                      <p:cBhvr>
                                        <p:cTn id="32" dur="1000" decel="50000" fill="hold">
                                          <p:stCondLst>
                                            <p:cond delay="0"/>
                                          </p:stCondLst>
                                        </p:cTn>
                                        <p:tgtEl>
                                          <p:spTgt spid="2051"/>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3" dur="1000" decel="50000" fill="hold">
                                          <p:stCondLst>
                                            <p:cond delay="0"/>
                                          </p:stCondLst>
                                        </p:cTn>
                                        <p:tgtEl>
                                          <p:spTgt spid="2051"/>
                                        </p:tgtEl>
                                        <p:attrNameLst>
                                          <p:attrName>ppt_x</p:attrName>
                                          <p:attrName>ppt_y</p:attrName>
                                        </p:attrNameLst>
                                      </p:cBhvr>
                                    </p:animMotion>
                                    <p:animEffect transition="in" filter="fade">
                                      <p:cBhvr>
                                        <p:cTn id="34" dur="1000"/>
                                        <p:tgtEl>
                                          <p:spTgt spid="2051"/>
                                        </p:tgtEl>
                                      </p:cBhvr>
                                    </p:animEffect>
                                  </p:childTnLst>
                                </p:cTn>
                              </p:par>
                            </p:childTnLst>
                          </p:cTn>
                        </p:par>
                      </p:childTnLst>
                    </p:cTn>
                  </p:par>
                  <p:par>
                    <p:cTn id="35" fill="hold">
                      <p:stCondLst>
                        <p:cond delay="indefinite"/>
                      </p:stCondLst>
                      <p:childTnLst>
                        <p:par>
                          <p:cTn id="36" fill="hold">
                            <p:stCondLst>
                              <p:cond delay="0"/>
                            </p:stCondLst>
                            <p:childTnLst>
                              <p:par>
                                <p:cTn id="37" presetID="17" presetClass="entr" presetSubtype="10" fill="hold" nodeType="clickEffect">
                                  <p:stCondLst>
                                    <p:cond delay="0"/>
                                  </p:stCondLst>
                                  <p:childTnLst>
                                    <p:set>
                                      <p:cBhvr>
                                        <p:cTn id="38" dur="1" fill="hold">
                                          <p:stCondLst>
                                            <p:cond delay="0"/>
                                          </p:stCondLst>
                                        </p:cTn>
                                        <p:tgtEl>
                                          <p:spTgt spid="2">
                                            <p:txEl>
                                              <p:pRg st="6" end="6"/>
                                            </p:txEl>
                                          </p:spTgt>
                                        </p:tgtEl>
                                        <p:attrNameLst>
                                          <p:attrName>style.visibility</p:attrName>
                                        </p:attrNameLst>
                                      </p:cBhvr>
                                      <p:to>
                                        <p:strVal val="visible"/>
                                      </p:to>
                                    </p:set>
                                    <p:anim calcmode="lin" valueType="num">
                                      <p:cBhvr>
                                        <p:cTn id="39" dur="500" fill="hold"/>
                                        <p:tgtEl>
                                          <p:spTgt spid="2">
                                            <p:txEl>
                                              <p:pRg st="6" end="6"/>
                                            </p:txEl>
                                          </p:spTgt>
                                        </p:tgtEl>
                                        <p:attrNameLst>
                                          <p:attrName>ppt_w</p:attrName>
                                        </p:attrNameLst>
                                      </p:cBhvr>
                                      <p:tavLst>
                                        <p:tav tm="0">
                                          <p:val>
                                            <p:fltVal val="0"/>
                                          </p:val>
                                        </p:tav>
                                        <p:tav tm="100000">
                                          <p:val>
                                            <p:strVal val="#ppt_w"/>
                                          </p:val>
                                        </p:tav>
                                      </p:tavLst>
                                    </p:anim>
                                    <p:anim calcmode="lin" valueType="num">
                                      <p:cBhvr>
                                        <p:cTn id="40" dur="500" fill="hold"/>
                                        <p:tgtEl>
                                          <p:spTgt spid="2">
                                            <p:txEl>
                                              <p:pRg st="6" end="6"/>
                                            </p:txEl>
                                          </p:spTgt>
                                        </p:tgtEl>
                                        <p:attrNameLst>
                                          <p:attrName>ppt_h</p:attrName>
                                        </p:attrNameLst>
                                      </p:cBhvr>
                                      <p:tavLst>
                                        <p:tav tm="0">
                                          <p:val>
                                            <p:strVal val="#ppt_h"/>
                                          </p:val>
                                        </p:tav>
                                        <p:tav tm="100000">
                                          <p:val>
                                            <p:strVal val="#ppt_h"/>
                                          </p:val>
                                        </p:tav>
                                      </p:tavLst>
                                    </p:anim>
                                  </p:childTnLst>
                                </p:cTn>
                              </p:par>
                              <p:par>
                                <p:cTn id="41" presetID="17" presetClass="entr" presetSubtype="10" fill="hold" nodeType="withEffect">
                                  <p:stCondLst>
                                    <p:cond delay="0"/>
                                  </p:stCondLst>
                                  <p:childTnLst>
                                    <p:set>
                                      <p:cBhvr>
                                        <p:cTn id="42" dur="1" fill="hold">
                                          <p:stCondLst>
                                            <p:cond delay="0"/>
                                          </p:stCondLst>
                                        </p:cTn>
                                        <p:tgtEl>
                                          <p:spTgt spid="2">
                                            <p:txEl>
                                              <p:pRg st="7" end="7"/>
                                            </p:txEl>
                                          </p:spTgt>
                                        </p:tgtEl>
                                        <p:attrNameLst>
                                          <p:attrName>style.visibility</p:attrName>
                                        </p:attrNameLst>
                                      </p:cBhvr>
                                      <p:to>
                                        <p:strVal val="visible"/>
                                      </p:to>
                                    </p:set>
                                    <p:anim calcmode="lin" valueType="num">
                                      <p:cBhvr>
                                        <p:cTn id="43" dur="500" fill="hold"/>
                                        <p:tgtEl>
                                          <p:spTgt spid="2">
                                            <p:txEl>
                                              <p:pRg st="7" end="7"/>
                                            </p:txEl>
                                          </p:spTgt>
                                        </p:tgtEl>
                                        <p:attrNameLst>
                                          <p:attrName>ppt_w</p:attrName>
                                        </p:attrNameLst>
                                      </p:cBhvr>
                                      <p:tavLst>
                                        <p:tav tm="0">
                                          <p:val>
                                            <p:fltVal val="0"/>
                                          </p:val>
                                        </p:tav>
                                        <p:tav tm="100000">
                                          <p:val>
                                            <p:strVal val="#ppt_w"/>
                                          </p:val>
                                        </p:tav>
                                      </p:tavLst>
                                    </p:anim>
                                    <p:anim calcmode="lin" valueType="num">
                                      <p:cBhvr>
                                        <p:cTn id="44" dur="500" fill="hold"/>
                                        <p:tgtEl>
                                          <p:spTgt spid="2">
                                            <p:txEl>
                                              <p:pRg st="7" end="7"/>
                                            </p:txEl>
                                          </p:spTgt>
                                        </p:tgtEl>
                                        <p:attrNameLst>
                                          <p:attrName>ppt_h</p:attrName>
                                        </p:attrNameLst>
                                      </p:cBhvr>
                                      <p:tavLst>
                                        <p:tav tm="0">
                                          <p:val>
                                            <p:strVal val="#ppt_h"/>
                                          </p:val>
                                        </p:tav>
                                        <p:tav tm="100000">
                                          <p:val>
                                            <p:strVal val="#ppt_h"/>
                                          </p:val>
                                        </p:tav>
                                      </p:tavLst>
                                    </p:anim>
                                  </p:childTnLst>
                                </p:cTn>
                              </p:par>
                              <p:par>
                                <p:cTn id="45" presetID="17" presetClass="entr" presetSubtype="10" fill="hold" nodeType="withEffect">
                                  <p:stCondLst>
                                    <p:cond delay="0"/>
                                  </p:stCondLst>
                                  <p:childTnLst>
                                    <p:set>
                                      <p:cBhvr>
                                        <p:cTn id="46" dur="1" fill="hold">
                                          <p:stCondLst>
                                            <p:cond delay="0"/>
                                          </p:stCondLst>
                                        </p:cTn>
                                        <p:tgtEl>
                                          <p:spTgt spid="2">
                                            <p:txEl>
                                              <p:pRg st="8" end="8"/>
                                            </p:txEl>
                                          </p:spTgt>
                                        </p:tgtEl>
                                        <p:attrNameLst>
                                          <p:attrName>style.visibility</p:attrName>
                                        </p:attrNameLst>
                                      </p:cBhvr>
                                      <p:to>
                                        <p:strVal val="visible"/>
                                      </p:to>
                                    </p:set>
                                    <p:anim calcmode="lin" valueType="num">
                                      <p:cBhvr>
                                        <p:cTn id="47" dur="500" fill="hold"/>
                                        <p:tgtEl>
                                          <p:spTgt spid="2">
                                            <p:txEl>
                                              <p:pRg st="8" end="8"/>
                                            </p:txEl>
                                          </p:spTgt>
                                        </p:tgtEl>
                                        <p:attrNameLst>
                                          <p:attrName>ppt_w</p:attrName>
                                        </p:attrNameLst>
                                      </p:cBhvr>
                                      <p:tavLst>
                                        <p:tav tm="0">
                                          <p:val>
                                            <p:fltVal val="0"/>
                                          </p:val>
                                        </p:tav>
                                        <p:tav tm="100000">
                                          <p:val>
                                            <p:strVal val="#ppt_w"/>
                                          </p:val>
                                        </p:tav>
                                      </p:tavLst>
                                    </p:anim>
                                    <p:anim calcmode="lin" valueType="num">
                                      <p:cBhvr>
                                        <p:cTn id="48" dur="500" fill="hold"/>
                                        <p:tgtEl>
                                          <p:spTgt spid="2">
                                            <p:txEl>
                                              <p:pRg st="8" end="8"/>
                                            </p:txEl>
                                          </p:spTgt>
                                        </p:tgtEl>
                                        <p:attrNameLst>
                                          <p:attrName>ppt_h</p:attrName>
                                        </p:attrNameLst>
                                      </p:cBhvr>
                                      <p:tavLst>
                                        <p:tav tm="0">
                                          <p:val>
                                            <p:strVal val="#ppt_h"/>
                                          </p:val>
                                        </p:tav>
                                        <p:tav tm="100000">
                                          <p:val>
                                            <p:strVal val="#ppt_h"/>
                                          </p:val>
                                        </p:tav>
                                      </p:tavLst>
                                    </p:anim>
                                  </p:childTnLst>
                                </p:cTn>
                              </p:par>
                              <p:par>
                                <p:cTn id="49" presetID="17" presetClass="entr" presetSubtype="10" fill="hold" nodeType="withEffect">
                                  <p:stCondLst>
                                    <p:cond delay="0"/>
                                  </p:stCondLst>
                                  <p:childTnLst>
                                    <p:set>
                                      <p:cBhvr>
                                        <p:cTn id="50" dur="1" fill="hold">
                                          <p:stCondLst>
                                            <p:cond delay="0"/>
                                          </p:stCondLst>
                                        </p:cTn>
                                        <p:tgtEl>
                                          <p:spTgt spid="2">
                                            <p:txEl>
                                              <p:pRg st="9" end="9"/>
                                            </p:txEl>
                                          </p:spTgt>
                                        </p:tgtEl>
                                        <p:attrNameLst>
                                          <p:attrName>style.visibility</p:attrName>
                                        </p:attrNameLst>
                                      </p:cBhvr>
                                      <p:to>
                                        <p:strVal val="visible"/>
                                      </p:to>
                                    </p:set>
                                    <p:anim calcmode="lin" valueType="num">
                                      <p:cBhvr>
                                        <p:cTn id="51" dur="500" fill="hold"/>
                                        <p:tgtEl>
                                          <p:spTgt spid="2">
                                            <p:txEl>
                                              <p:pRg st="9" end="9"/>
                                            </p:txEl>
                                          </p:spTgt>
                                        </p:tgtEl>
                                        <p:attrNameLst>
                                          <p:attrName>ppt_w</p:attrName>
                                        </p:attrNameLst>
                                      </p:cBhvr>
                                      <p:tavLst>
                                        <p:tav tm="0">
                                          <p:val>
                                            <p:fltVal val="0"/>
                                          </p:val>
                                        </p:tav>
                                        <p:tav tm="100000">
                                          <p:val>
                                            <p:strVal val="#ppt_w"/>
                                          </p:val>
                                        </p:tav>
                                      </p:tavLst>
                                    </p:anim>
                                    <p:anim calcmode="lin" valueType="num">
                                      <p:cBhvr>
                                        <p:cTn id="52" dur="500" fill="hold"/>
                                        <p:tgtEl>
                                          <p:spTgt spid="2">
                                            <p:txEl>
                                              <p:pRg st="9" end="9"/>
                                            </p:txEl>
                                          </p:spTgt>
                                        </p:tgtEl>
                                        <p:attrNameLst>
                                          <p:attrName>ppt_h</p:attrName>
                                        </p:attrNameLst>
                                      </p:cBhvr>
                                      <p:tavLst>
                                        <p:tav tm="0">
                                          <p:val>
                                            <p:strVal val="#ppt_h"/>
                                          </p:val>
                                        </p:tav>
                                        <p:tav tm="100000">
                                          <p:val>
                                            <p:strVal val="#ppt_h"/>
                                          </p:val>
                                        </p:tav>
                                      </p:tavLst>
                                    </p:anim>
                                  </p:childTnLst>
                                </p:cTn>
                              </p:par>
                            </p:childTnLst>
                          </p:cTn>
                        </p:par>
                        <p:par>
                          <p:cTn id="53" fill="hold">
                            <p:stCondLst>
                              <p:cond delay="500"/>
                            </p:stCondLst>
                            <p:childTnLst>
                              <p:par>
                                <p:cTn id="54" presetID="52" presetClass="entr" presetSubtype="0" fill="hold" nodeType="afterEffect">
                                  <p:stCondLst>
                                    <p:cond delay="0"/>
                                  </p:stCondLst>
                                  <p:childTnLst>
                                    <p:set>
                                      <p:cBhvr>
                                        <p:cTn id="55" dur="1" fill="hold">
                                          <p:stCondLst>
                                            <p:cond delay="0"/>
                                          </p:stCondLst>
                                        </p:cTn>
                                        <p:tgtEl>
                                          <p:spTgt spid="1026"/>
                                        </p:tgtEl>
                                        <p:attrNameLst>
                                          <p:attrName>style.visibility</p:attrName>
                                        </p:attrNameLst>
                                      </p:cBhvr>
                                      <p:to>
                                        <p:strVal val="visible"/>
                                      </p:to>
                                    </p:set>
                                    <p:animScale>
                                      <p:cBhvr>
                                        <p:cTn id="56" dur="1000" decel="50000" fill="hold">
                                          <p:stCondLst>
                                            <p:cond delay="0"/>
                                          </p:stCondLst>
                                        </p:cTn>
                                        <p:tgtEl>
                                          <p:spTgt spid="102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57" dur="1000" decel="50000" fill="hold">
                                          <p:stCondLst>
                                            <p:cond delay="0"/>
                                          </p:stCondLst>
                                        </p:cTn>
                                        <p:tgtEl>
                                          <p:spTgt spid="1026"/>
                                        </p:tgtEl>
                                        <p:attrNameLst>
                                          <p:attrName>ppt_x</p:attrName>
                                          <p:attrName>ppt_y</p:attrName>
                                        </p:attrNameLst>
                                      </p:cBhvr>
                                    </p:animMotion>
                                    <p:animEffect transition="in" filter="fade">
                                      <p:cBhvr>
                                        <p:cTn id="58" dur="1000"/>
                                        <p:tgtEl>
                                          <p:spTgt spid="10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İçerik Yer Tutucusu"/>
          <p:cNvSpPr>
            <a:spLocks noGrp="1"/>
          </p:cNvSpPr>
          <p:nvPr>
            <p:ph idx="1"/>
          </p:nvPr>
        </p:nvSpPr>
        <p:spPr/>
        <p:txBody>
          <a:bodyPr/>
          <a:lstStyle/>
          <a:p>
            <a:r>
              <a:rPr lang="tr-TR" b="1" dirty="0" smtClean="0">
                <a:solidFill>
                  <a:srgbClr val="FFC000"/>
                </a:solidFill>
              </a:rPr>
              <a:t>Genel Teftiş: </a:t>
            </a:r>
            <a:r>
              <a:rPr lang="tr-TR" dirty="0" smtClean="0"/>
              <a:t>Teftiş programına göre </a:t>
            </a:r>
          </a:p>
          <a:p>
            <a:pPr>
              <a:buNone/>
            </a:pPr>
            <a:r>
              <a:rPr lang="tr-TR" dirty="0" smtClean="0"/>
              <a:t>kurumların her türlü etkinliklerinin ve </a:t>
            </a:r>
          </a:p>
          <a:p>
            <a:pPr>
              <a:buNone/>
            </a:pPr>
            <a:r>
              <a:rPr lang="tr-TR" dirty="0" smtClean="0"/>
              <a:t>personelin hazırlanan plana göre </a:t>
            </a:r>
          </a:p>
          <a:p>
            <a:pPr>
              <a:buNone/>
            </a:pPr>
            <a:r>
              <a:rPr lang="tr-TR" dirty="0" smtClean="0"/>
              <a:t>müfettiş grubu tarafından </a:t>
            </a:r>
          </a:p>
          <a:p>
            <a:pPr>
              <a:buNone/>
            </a:pPr>
            <a:r>
              <a:rPr lang="tr-TR" dirty="0" smtClean="0"/>
              <a:t>denetlendirilmesidir.</a:t>
            </a:r>
          </a:p>
          <a:p>
            <a:pPr>
              <a:buNone/>
            </a:pPr>
            <a:endParaRPr lang="tr-TR" dirty="0" smtClean="0"/>
          </a:p>
          <a:p>
            <a:r>
              <a:rPr lang="tr-TR" b="1" dirty="0" smtClean="0">
                <a:solidFill>
                  <a:srgbClr val="FFC000"/>
                </a:solidFill>
              </a:rPr>
              <a:t>Özel Teftiş: </a:t>
            </a:r>
            <a:r>
              <a:rPr lang="tr-TR" dirty="0" smtClean="0"/>
              <a:t>Durumu özellik gösteren </a:t>
            </a:r>
          </a:p>
          <a:p>
            <a:pPr>
              <a:buNone/>
            </a:pPr>
            <a:r>
              <a:rPr lang="tr-TR" dirty="0" smtClean="0"/>
              <a:t>kurum veya personelin makam onayına</a:t>
            </a:r>
          </a:p>
          <a:p>
            <a:pPr>
              <a:buNone/>
            </a:pPr>
            <a:r>
              <a:rPr lang="tr-TR" dirty="0" smtClean="0"/>
              <a:t>dayalı olarak denetlenmesidir.</a:t>
            </a:r>
            <a:endParaRPr lang="tr-TR" dirty="0"/>
          </a:p>
        </p:txBody>
      </p:sp>
      <p:sp>
        <p:nvSpPr>
          <p:cNvPr id="3" name="2 Başlık"/>
          <p:cNvSpPr>
            <a:spLocks noGrp="1"/>
          </p:cNvSpPr>
          <p:nvPr>
            <p:ph type="title"/>
          </p:nvPr>
        </p:nvSpPr>
        <p:spPr>
          <a:xfrm>
            <a:off x="457200" y="152400"/>
            <a:ext cx="8435280" cy="1219200"/>
          </a:xfrm>
        </p:spPr>
        <p:txBody>
          <a:bodyPr>
            <a:noAutofit/>
          </a:bodyPr>
          <a:lstStyle/>
          <a:p>
            <a:r>
              <a:rPr lang="tr-TR" sz="3700" dirty="0" smtClean="0">
                <a:solidFill>
                  <a:srgbClr val="FFC000"/>
                </a:solidFill>
                <a:latin typeface="Gill Sans Ultra Bold" pitchFamily="34" charset="0"/>
              </a:rPr>
              <a:t>Müfettişlerin Görevlendirme Şekline Göre Teftiş</a:t>
            </a:r>
            <a:endParaRPr lang="tr-TR" sz="3700" dirty="0"/>
          </a:p>
        </p:txBody>
      </p:sp>
      <p:sp>
        <p:nvSpPr>
          <p:cNvPr id="4" name="3 Komut Düğmesi: Giriş">
            <a:hlinkClick r:id="rId2" action="ppaction://hlinksldjump" highlightClick="1"/>
          </p:cNvPr>
          <p:cNvSpPr/>
          <p:nvPr/>
        </p:nvSpPr>
        <p:spPr>
          <a:xfrm>
            <a:off x="8460432" y="6165304"/>
            <a:ext cx="288032" cy="288032"/>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pic>
        <p:nvPicPr>
          <p:cNvPr id="3074" name="Picture 2" descr="C:\Users\See\Desktop\Teftiş\is-teftis-kurulu-mufettis-yardimcisi-alacak.jpg"/>
          <p:cNvPicPr>
            <a:picLocks noChangeAspect="1" noChangeArrowheads="1"/>
          </p:cNvPicPr>
          <p:nvPr/>
        </p:nvPicPr>
        <p:blipFill>
          <a:blip r:embed="rId3" cstate="print"/>
          <a:srcRect/>
          <a:stretch>
            <a:fillRect/>
          </a:stretch>
        </p:blipFill>
        <p:spPr bwMode="auto">
          <a:xfrm>
            <a:off x="6156176" y="1700808"/>
            <a:ext cx="2490376" cy="1988338"/>
          </a:xfrm>
          <a:prstGeom prst="rect">
            <a:avLst/>
          </a:prstGeom>
          <a:noFill/>
        </p:spPr>
      </p:pic>
      <p:pic>
        <p:nvPicPr>
          <p:cNvPr id="3075" name="Picture 3" descr="C:\Users\See\Desktop\Teftiş\ise-alim.jpg"/>
          <p:cNvPicPr>
            <a:picLocks noChangeAspect="1" noChangeArrowheads="1"/>
          </p:cNvPicPr>
          <p:nvPr/>
        </p:nvPicPr>
        <p:blipFill>
          <a:blip r:embed="rId4" cstate="print"/>
          <a:srcRect/>
          <a:stretch>
            <a:fillRect/>
          </a:stretch>
        </p:blipFill>
        <p:spPr bwMode="auto">
          <a:xfrm>
            <a:off x="6156176" y="4005064"/>
            <a:ext cx="2381250" cy="2390775"/>
          </a:xfrm>
          <a:prstGeom prst="rect">
            <a:avLst/>
          </a:prstGeom>
          <a:noFill/>
        </p:spPr>
      </p:pic>
    </p:spTree>
  </p:cSld>
  <p:clrMapOvr>
    <a:masterClrMapping/>
  </p:clrMapOvr>
  <p:transition>
    <p:cover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4"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from="(-#ppt_w/2)" to="(#ppt_x)" calcmode="lin" valueType="num">
                                      <p:cBhvr>
                                        <p:cTn id="7" dur="600" fill="hold">
                                          <p:stCondLst>
                                            <p:cond delay="0"/>
                                          </p:stCondLst>
                                        </p:cTn>
                                        <p:tgtEl>
                                          <p:spTgt spid="2">
                                            <p:txEl>
                                              <p:pRg st="0" end="0"/>
                                            </p:txEl>
                                          </p:spTgt>
                                        </p:tgtEl>
                                        <p:attrNameLst>
                                          <p:attrName>ppt_x</p:attrName>
                                        </p:attrNameLst>
                                      </p:cBhvr>
                                    </p:anim>
                                    <p:anim from="0" to="-1.0" calcmode="lin" valueType="num">
                                      <p:cBhvr>
                                        <p:cTn id="8" dur="200" decel="50000" autoRev="1" fill="hold">
                                          <p:stCondLst>
                                            <p:cond delay="600"/>
                                          </p:stCondLst>
                                        </p:cTn>
                                        <p:tgtEl>
                                          <p:spTgt spid="2">
                                            <p:txEl>
                                              <p:pRg st="0" end="0"/>
                                            </p:txEl>
                                          </p:spTgt>
                                        </p:tgtEl>
                                        <p:attrNameLst>
                                          <p:attrName>xshear</p:attrName>
                                        </p:attrNameLst>
                                      </p:cBhvr>
                                    </p:anim>
                                    <p:animScale>
                                      <p:cBhvr>
                                        <p:cTn id="9" dur="200" decel="100000" autoRev="1" fill="hold">
                                          <p:stCondLst>
                                            <p:cond delay="600"/>
                                          </p:stCondLst>
                                        </p:cTn>
                                        <p:tgtEl>
                                          <p:spTgt spid="2">
                                            <p:txEl>
                                              <p:pRg st="0" end="0"/>
                                            </p:txEl>
                                          </p:spTgt>
                                        </p:tgtEl>
                                      </p:cBhvr>
                                      <p:from x="100000" y="100000"/>
                                      <p:to x="80000" y="100000"/>
                                    </p:animScale>
                                    <p:anim by="(#ppt_h/3+#ppt_w*0.1)" calcmode="lin" valueType="num">
                                      <p:cBhvr additive="sum">
                                        <p:cTn id="10" dur="200" decel="100000" autoRev="1" fill="hold">
                                          <p:stCondLst>
                                            <p:cond delay="600"/>
                                          </p:stCondLst>
                                        </p:cTn>
                                        <p:tgtEl>
                                          <p:spTgt spid="2">
                                            <p:txEl>
                                              <p:pRg st="0" end="0"/>
                                            </p:txEl>
                                          </p:spTgt>
                                        </p:tgtEl>
                                        <p:attrNameLst>
                                          <p:attrName>ppt_x</p:attrName>
                                        </p:attrNameLst>
                                      </p:cBhvr>
                                    </p:anim>
                                  </p:childTnLst>
                                </p:cTn>
                              </p:par>
                              <p:par>
                                <p:cTn id="11" presetID="34" presetClass="entr" presetSubtype="0" fill="hold"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 from="(-#ppt_w/2)" to="(#ppt_x)" calcmode="lin" valueType="num">
                                      <p:cBhvr>
                                        <p:cTn id="13" dur="600" fill="hold">
                                          <p:stCondLst>
                                            <p:cond delay="0"/>
                                          </p:stCondLst>
                                        </p:cTn>
                                        <p:tgtEl>
                                          <p:spTgt spid="2">
                                            <p:txEl>
                                              <p:pRg st="1" end="1"/>
                                            </p:txEl>
                                          </p:spTgt>
                                        </p:tgtEl>
                                        <p:attrNameLst>
                                          <p:attrName>ppt_x</p:attrName>
                                        </p:attrNameLst>
                                      </p:cBhvr>
                                    </p:anim>
                                    <p:anim from="0" to="-1.0" calcmode="lin" valueType="num">
                                      <p:cBhvr>
                                        <p:cTn id="14" dur="200" decel="50000" autoRev="1" fill="hold">
                                          <p:stCondLst>
                                            <p:cond delay="600"/>
                                          </p:stCondLst>
                                        </p:cTn>
                                        <p:tgtEl>
                                          <p:spTgt spid="2">
                                            <p:txEl>
                                              <p:pRg st="1" end="1"/>
                                            </p:txEl>
                                          </p:spTgt>
                                        </p:tgtEl>
                                        <p:attrNameLst>
                                          <p:attrName>xshear</p:attrName>
                                        </p:attrNameLst>
                                      </p:cBhvr>
                                    </p:anim>
                                    <p:animScale>
                                      <p:cBhvr>
                                        <p:cTn id="15" dur="200" decel="100000" autoRev="1" fill="hold">
                                          <p:stCondLst>
                                            <p:cond delay="600"/>
                                          </p:stCondLst>
                                        </p:cTn>
                                        <p:tgtEl>
                                          <p:spTgt spid="2">
                                            <p:txEl>
                                              <p:pRg st="1" end="1"/>
                                            </p:txEl>
                                          </p:spTgt>
                                        </p:tgtEl>
                                      </p:cBhvr>
                                      <p:from x="100000" y="100000"/>
                                      <p:to x="80000" y="100000"/>
                                    </p:animScale>
                                    <p:anim by="(#ppt_h/3+#ppt_w*0.1)" calcmode="lin" valueType="num">
                                      <p:cBhvr additive="sum">
                                        <p:cTn id="16" dur="200" decel="100000" autoRev="1" fill="hold">
                                          <p:stCondLst>
                                            <p:cond delay="600"/>
                                          </p:stCondLst>
                                        </p:cTn>
                                        <p:tgtEl>
                                          <p:spTgt spid="2">
                                            <p:txEl>
                                              <p:pRg st="1" end="1"/>
                                            </p:txEl>
                                          </p:spTgt>
                                        </p:tgtEl>
                                        <p:attrNameLst>
                                          <p:attrName>ppt_x</p:attrName>
                                        </p:attrNameLst>
                                      </p:cBhvr>
                                    </p:anim>
                                  </p:childTnLst>
                                </p:cTn>
                              </p:par>
                              <p:par>
                                <p:cTn id="17" presetID="34" presetClass="entr" presetSubtype="0" fill="hold" nodeType="withEffect">
                                  <p:stCondLst>
                                    <p:cond delay="0"/>
                                  </p:stCondLst>
                                  <p:childTnLst>
                                    <p:set>
                                      <p:cBhvr>
                                        <p:cTn id="18" dur="1" fill="hold">
                                          <p:stCondLst>
                                            <p:cond delay="0"/>
                                          </p:stCondLst>
                                        </p:cTn>
                                        <p:tgtEl>
                                          <p:spTgt spid="2">
                                            <p:txEl>
                                              <p:pRg st="2" end="2"/>
                                            </p:txEl>
                                          </p:spTgt>
                                        </p:tgtEl>
                                        <p:attrNameLst>
                                          <p:attrName>style.visibility</p:attrName>
                                        </p:attrNameLst>
                                      </p:cBhvr>
                                      <p:to>
                                        <p:strVal val="visible"/>
                                      </p:to>
                                    </p:set>
                                    <p:anim from="(-#ppt_w/2)" to="(#ppt_x)" calcmode="lin" valueType="num">
                                      <p:cBhvr>
                                        <p:cTn id="19" dur="600" fill="hold">
                                          <p:stCondLst>
                                            <p:cond delay="0"/>
                                          </p:stCondLst>
                                        </p:cTn>
                                        <p:tgtEl>
                                          <p:spTgt spid="2">
                                            <p:txEl>
                                              <p:pRg st="2" end="2"/>
                                            </p:txEl>
                                          </p:spTgt>
                                        </p:tgtEl>
                                        <p:attrNameLst>
                                          <p:attrName>ppt_x</p:attrName>
                                        </p:attrNameLst>
                                      </p:cBhvr>
                                    </p:anim>
                                    <p:anim from="0" to="-1.0" calcmode="lin" valueType="num">
                                      <p:cBhvr>
                                        <p:cTn id="20" dur="200" decel="50000" autoRev="1" fill="hold">
                                          <p:stCondLst>
                                            <p:cond delay="600"/>
                                          </p:stCondLst>
                                        </p:cTn>
                                        <p:tgtEl>
                                          <p:spTgt spid="2">
                                            <p:txEl>
                                              <p:pRg st="2" end="2"/>
                                            </p:txEl>
                                          </p:spTgt>
                                        </p:tgtEl>
                                        <p:attrNameLst>
                                          <p:attrName>xshear</p:attrName>
                                        </p:attrNameLst>
                                      </p:cBhvr>
                                    </p:anim>
                                    <p:animScale>
                                      <p:cBhvr>
                                        <p:cTn id="21" dur="200" decel="100000" autoRev="1" fill="hold">
                                          <p:stCondLst>
                                            <p:cond delay="600"/>
                                          </p:stCondLst>
                                        </p:cTn>
                                        <p:tgtEl>
                                          <p:spTgt spid="2">
                                            <p:txEl>
                                              <p:pRg st="2" end="2"/>
                                            </p:txEl>
                                          </p:spTgt>
                                        </p:tgtEl>
                                      </p:cBhvr>
                                      <p:from x="100000" y="100000"/>
                                      <p:to x="80000" y="100000"/>
                                    </p:animScale>
                                    <p:anim by="(#ppt_h/3+#ppt_w*0.1)" calcmode="lin" valueType="num">
                                      <p:cBhvr additive="sum">
                                        <p:cTn id="22" dur="200" decel="100000" autoRev="1" fill="hold">
                                          <p:stCondLst>
                                            <p:cond delay="600"/>
                                          </p:stCondLst>
                                        </p:cTn>
                                        <p:tgtEl>
                                          <p:spTgt spid="2">
                                            <p:txEl>
                                              <p:pRg st="2" end="2"/>
                                            </p:txEl>
                                          </p:spTgt>
                                        </p:tgtEl>
                                        <p:attrNameLst>
                                          <p:attrName>ppt_x</p:attrName>
                                        </p:attrNameLst>
                                      </p:cBhvr>
                                    </p:anim>
                                  </p:childTnLst>
                                </p:cTn>
                              </p:par>
                              <p:par>
                                <p:cTn id="23" presetID="34" presetClass="entr" presetSubtype="0" fill="hold" nodeType="withEffect">
                                  <p:stCondLst>
                                    <p:cond delay="0"/>
                                  </p:stCondLst>
                                  <p:childTnLst>
                                    <p:set>
                                      <p:cBhvr>
                                        <p:cTn id="24" dur="1" fill="hold">
                                          <p:stCondLst>
                                            <p:cond delay="0"/>
                                          </p:stCondLst>
                                        </p:cTn>
                                        <p:tgtEl>
                                          <p:spTgt spid="2">
                                            <p:txEl>
                                              <p:pRg st="3" end="3"/>
                                            </p:txEl>
                                          </p:spTgt>
                                        </p:tgtEl>
                                        <p:attrNameLst>
                                          <p:attrName>style.visibility</p:attrName>
                                        </p:attrNameLst>
                                      </p:cBhvr>
                                      <p:to>
                                        <p:strVal val="visible"/>
                                      </p:to>
                                    </p:set>
                                    <p:anim from="(-#ppt_w/2)" to="(#ppt_x)" calcmode="lin" valueType="num">
                                      <p:cBhvr>
                                        <p:cTn id="25" dur="600" fill="hold">
                                          <p:stCondLst>
                                            <p:cond delay="0"/>
                                          </p:stCondLst>
                                        </p:cTn>
                                        <p:tgtEl>
                                          <p:spTgt spid="2">
                                            <p:txEl>
                                              <p:pRg st="3" end="3"/>
                                            </p:txEl>
                                          </p:spTgt>
                                        </p:tgtEl>
                                        <p:attrNameLst>
                                          <p:attrName>ppt_x</p:attrName>
                                        </p:attrNameLst>
                                      </p:cBhvr>
                                    </p:anim>
                                    <p:anim from="0" to="-1.0" calcmode="lin" valueType="num">
                                      <p:cBhvr>
                                        <p:cTn id="26" dur="200" decel="50000" autoRev="1" fill="hold">
                                          <p:stCondLst>
                                            <p:cond delay="600"/>
                                          </p:stCondLst>
                                        </p:cTn>
                                        <p:tgtEl>
                                          <p:spTgt spid="2">
                                            <p:txEl>
                                              <p:pRg st="3" end="3"/>
                                            </p:txEl>
                                          </p:spTgt>
                                        </p:tgtEl>
                                        <p:attrNameLst>
                                          <p:attrName>xshear</p:attrName>
                                        </p:attrNameLst>
                                      </p:cBhvr>
                                    </p:anim>
                                    <p:animScale>
                                      <p:cBhvr>
                                        <p:cTn id="27" dur="200" decel="100000" autoRev="1" fill="hold">
                                          <p:stCondLst>
                                            <p:cond delay="600"/>
                                          </p:stCondLst>
                                        </p:cTn>
                                        <p:tgtEl>
                                          <p:spTgt spid="2">
                                            <p:txEl>
                                              <p:pRg st="3" end="3"/>
                                            </p:txEl>
                                          </p:spTgt>
                                        </p:tgtEl>
                                      </p:cBhvr>
                                      <p:from x="100000" y="100000"/>
                                      <p:to x="80000" y="100000"/>
                                    </p:animScale>
                                    <p:anim by="(#ppt_h/3+#ppt_w*0.1)" calcmode="lin" valueType="num">
                                      <p:cBhvr additive="sum">
                                        <p:cTn id="28" dur="200" decel="100000" autoRev="1" fill="hold">
                                          <p:stCondLst>
                                            <p:cond delay="600"/>
                                          </p:stCondLst>
                                        </p:cTn>
                                        <p:tgtEl>
                                          <p:spTgt spid="2">
                                            <p:txEl>
                                              <p:pRg st="3" end="3"/>
                                            </p:txEl>
                                          </p:spTgt>
                                        </p:tgtEl>
                                        <p:attrNameLst>
                                          <p:attrName>ppt_x</p:attrName>
                                        </p:attrNameLst>
                                      </p:cBhvr>
                                    </p:anim>
                                  </p:childTnLst>
                                </p:cTn>
                              </p:par>
                              <p:par>
                                <p:cTn id="29" presetID="34" presetClass="entr" presetSubtype="0" fill="hold" nodeType="withEffect">
                                  <p:stCondLst>
                                    <p:cond delay="0"/>
                                  </p:stCondLst>
                                  <p:childTnLst>
                                    <p:set>
                                      <p:cBhvr>
                                        <p:cTn id="30" dur="1" fill="hold">
                                          <p:stCondLst>
                                            <p:cond delay="0"/>
                                          </p:stCondLst>
                                        </p:cTn>
                                        <p:tgtEl>
                                          <p:spTgt spid="2">
                                            <p:txEl>
                                              <p:pRg st="4" end="4"/>
                                            </p:txEl>
                                          </p:spTgt>
                                        </p:tgtEl>
                                        <p:attrNameLst>
                                          <p:attrName>style.visibility</p:attrName>
                                        </p:attrNameLst>
                                      </p:cBhvr>
                                      <p:to>
                                        <p:strVal val="visible"/>
                                      </p:to>
                                    </p:set>
                                    <p:anim from="(-#ppt_w/2)" to="(#ppt_x)" calcmode="lin" valueType="num">
                                      <p:cBhvr>
                                        <p:cTn id="31" dur="600" fill="hold">
                                          <p:stCondLst>
                                            <p:cond delay="0"/>
                                          </p:stCondLst>
                                        </p:cTn>
                                        <p:tgtEl>
                                          <p:spTgt spid="2">
                                            <p:txEl>
                                              <p:pRg st="4" end="4"/>
                                            </p:txEl>
                                          </p:spTgt>
                                        </p:tgtEl>
                                        <p:attrNameLst>
                                          <p:attrName>ppt_x</p:attrName>
                                        </p:attrNameLst>
                                      </p:cBhvr>
                                    </p:anim>
                                    <p:anim from="0" to="-1.0" calcmode="lin" valueType="num">
                                      <p:cBhvr>
                                        <p:cTn id="32" dur="200" decel="50000" autoRev="1" fill="hold">
                                          <p:stCondLst>
                                            <p:cond delay="600"/>
                                          </p:stCondLst>
                                        </p:cTn>
                                        <p:tgtEl>
                                          <p:spTgt spid="2">
                                            <p:txEl>
                                              <p:pRg st="4" end="4"/>
                                            </p:txEl>
                                          </p:spTgt>
                                        </p:tgtEl>
                                        <p:attrNameLst>
                                          <p:attrName>xshear</p:attrName>
                                        </p:attrNameLst>
                                      </p:cBhvr>
                                    </p:anim>
                                    <p:animScale>
                                      <p:cBhvr>
                                        <p:cTn id="33" dur="200" decel="100000" autoRev="1" fill="hold">
                                          <p:stCondLst>
                                            <p:cond delay="600"/>
                                          </p:stCondLst>
                                        </p:cTn>
                                        <p:tgtEl>
                                          <p:spTgt spid="2">
                                            <p:txEl>
                                              <p:pRg st="4" end="4"/>
                                            </p:txEl>
                                          </p:spTgt>
                                        </p:tgtEl>
                                      </p:cBhvr>
                                      <p:from x="100000" y="100000"/>
                                      <p:to x="80000" y="100000"/>
                                    </p:animScale>
                                    <p:anim by="(#ppt_h/3+#ppt_w*0.1)" calcmode="lin" valueType="num">
                                      <p:cBhvr additive="sum">
                                        <p:cTn id="34" dur="200" decel="100000" autoRev="1" fill="hold">
                                          <p:stCondLst>
                                            <p:cond delay="600"/>
                                          </p:stCondLst>
                                        </p:cTn>
                                        <p:tgtEl>
                                          <p:spTgt spid="2">
                                            <p:txEl>
                                              <p:pRg st="4" end="4"/>
                                            </p:txEl>
                                          </p:spTgt>
                                        </p:tgtEl>
                                        <p:attrNameLst>
                                          <p:attrName>ppt_x</p:attrName>
                                        </p:attrNameLst>
                                      </p:cBhvr>
                                    </p:anim>
                                  </p:childTnLst>
                                </p:cTn>
                              </p:par>
                            </p:childTnLst>
                          </p:cTn>
                        </p:par>
                        <p:par>
                          <p:cTn id="35" fill="hold">
                            <p:stCondLst>
                              <p:cond delay="1000"/>
                            </p:stCondLst>
                            <p:childTnLst>
                              <p:par>
                                <p:cTn id="36" presetID="54" presetClass="entr" presetSubtype="0" accel="100000" fill="hold" nodeType="afterEffect">
                                  <p:stCondLst>
                                    <p:cond delay="0"/>
                                  </p:stCondLst>
                                  <p:childTnLst>
                                    <p:set>
                                      <p:cBhvr>
                                        <p:cTn id="37" dur="1" fill="hold">
                                          <p:stCondLst>
                                            <p:cond delay="0"/>
                                          </p:stCondLst>
                                        </p:cTn>
                                        <p:tgtEl>
                                          <p:spTgt spid="3074"/>
                                        </p:tgtEl>
                                        <p:attrNameLst>
                                          <p:attrName>style.visibility</p:attrName>
                                        </p:attrNameLst>
                                      </p:cBhvr>
                                      <p:to>
                                        <p:strVal val="visible"/>
                                      </p:to>
                                    </p:set>
                                    <p:anim calcmode="lin" valueType="num">
                                      <p:cBhvr>
                                        <p:cTn id="38" dur="500" fill="hold"/>
                                        <p:tgtEl>
                                          <p:spTgt spid="3074"/>
                                        </p:tgtEl>
                                        <p:attrNameLst>
                                          <p:attrName>ppt_w</p:attrName>
                                        </p:attrNameLst>
                                      </p:cBhvr>
                                      <p:tavLst>
                                        <p:tav tm="0">
                                          <p:val>
                                            <p:strVal val="#ppt_w*0.05"/>
                                          </p:val>
                                        </p:tav>
                                        <p:tav tm="100000">
                                          <p:val>
                                            <p:strVal val="#ppt_w"/>
                                          </p:val>
                                        </p:tav>
                                      </p:tavLst>
                                    </p:anim>
                                    <p:anim calcmode="lin" valueType="num">
                                      <p:cBhvr>
                                        <p:cTn id="39" dur="500" fill="hold"/>
                                        <p:tgtEl>
                                          <p:spTgt spid="3074"/>
                                        </p:tgtEl>
                                        <p:attrNameLst>
                                          <p:attrName>ppt_h</p:attrName>
                                        </p:attrNameLst>
                                      </p:cBhvr>
                                      <p:tavLst>
                                        <p:tav tm="0">
                                          <p:val>
                                            <p:strVal val="#ppt_h"/>
                                          </p:val>
                                        </p:tav>
                                        <p:tav tm="100000">
                                          <p:val>
                                            <p:strVal val="#ppt_h"/>
                                          </p:val>
                                        </p:tav>
                                      </p:tavLst>
                                    </p:anim>
                                    <p:anim calcmode="lin" valueType="num">
                                      <p:cBhvr>
                                        <p:cTn id="40" dur="500" fill="hold"/>
                                        <p:tgtEl>
                                          <p:spTgt spid="3074"/>
                                        </p:tgtEl>
                                        <p:attrNameLst>
                                          <p:attrName>ppt_x</p:attrName>
                                        </p:attrNameLst>
                                      </p:cBhvr>
                                      <p:tavLst>
                                        <p:tav tm="0">
                                          <p:val>
                                            <p:strVal val="#ppt_x-.2"/>
                                          </p:val>
                                        </p:tav>
                                        <p:tav tm="100000">
                                          <p:val>
                                            <p:strVal val="#ppt_x"/>
                                          </p:val>
                                        </p:tav>
                                      </p:tavLst>
                                    </p:anim>
                                    <p:anim calcmode="lin" valueType="num">
                                      <p:cBhvr>
                                        <p:cTn id="41" dur="500" fill="hold"/>
                                        <p:tgtEl>
                                          <p:spTgt spid="3074"/>
                                        </p:tgtEl>
                                        <p:attrNameLst>
                                          <p:attrName>ppt_y</p:attrName>
                                        </p:attrNameLst>
                                      </p:cBhvr>
                                      <p:tavLst>
                                        <p:tav tm="0">
                                          <p:val>
                                            <p:strVal val="#ppt_y"/>
                                          </p:val>
                                        </p:tav>
                                        <p:tav tm="100000">
                                          <p:val>
                                            <p:strVal val="#ppt_y"/>
                                          </p:val>
                                        </p:tav>
                                      </p:tavLst>
                                    </p:anim>
                                    <p:animEffect transition="in" filter="fade">
                                      <p:cBhvr>
                                        <p:cTn id="42" dur="500"/>
                                        <p:tgtEl>
                                          <p:spTgt spid="3074"/>
                                        </p:tgtEl>
                                      </p:cBhvr>
                                    </p:animEffect>
                                  </p:childTnLst>
                                </p:cTn>
                              </p:par>
                            </p:childTnLst>
                          </p:cTn>
                        </p:par>
                      </p:childTnLst>
                    </p:cTn>
                  </p:par>
                  <p:par>
                    <p:cTn id="43" fill="hold">
                      <p:stCondLst>
                        <p:cond delay="indefinite"/>
                      </p:stCondLst>
                      <p:childTnLst>
                        <p:par>
                          <p:cTn id="44" fill="hold">
                            <p:stCondLst>
                              <p:cond delay="0"/>
                            </p:stCondLst>
                            <p:childTnLst>
                              <p:par>
                                <p:cTn id="45" presetID="34" presetClass="entr" presetSubtype="0" fill="hold" nodeType="clickEffect">
                                  <p:stCondLst>
                                    <p:cond delay="0"/>
                                  </p:stCondLst>
                                  <p:childTnLst>
                                    <p:set>
                                      <p:cBhvr>
                                        <p:cTn id="46" dur="1" fill="hold">
                                          <p:stCondLst>
                                            <p:cond delay="0"/>
                                          </p:stCondLst>
                                        </p:cTn>
                                        <p:tgtEl>
                                          <p:spTgt spid="2">
                                            <p:txEl>
                                              <p:pRg st="6" end="6"/>
                                            </p:txEl>
                                          </p:spTgt>
                                        </p:tgtEl>
                                        <p:attrNameLst>
                                          <p:attrName>style.visibility</p:attrName>
                                        </p:attrNameLst>
                                      </p:cBhvr>
                                      <p:to>
                                        <p:strVal val="visible"/>
                                      </p:to>
                                    </p:set>
                                    <p:anim from="(-#ppt_w/2)" to="(#ppt_x)" calcmode="lin" valueType="num">
                                      <p:cBhvr>
                                        <p:cTn id="47" dur="600" fill="hold">
                                          <p:stCondLst>
                                            <p:cond delay="0"/>
                                          </p:stCondLst>
                                        </p:cTn>
                                        <p:tgtEl>
                                          <p:spTgt spid="2">
                                            <p:txEl>
                                              <p:pRg st="6" end="6"/>
                                            </p:txEl>
                                          </p:spTgt>
                                        </p:tgtEl>
                                        <p:attrNameLst>
                                          <p:attrName>ppt_x</p:attrName>
                                        </p:attrNameLst>
                                      </p:cBhvr>
                                    </p:anim>
                                    <p:anim from="0" to="-1.0" calcmode="lin" valueType="num">
                                      <p:cBhvr>
                                        <p:cTn id="48" dur="200" decel="50000" autoRev="1" fill="hold">
                                          <p:stCondLst>
                                            <p:cond delay="600"/>
                                          </p:stCondLst>
                                        </p:cTn>
                                        <p:tgtEl>
                                          <p:spTgt spid="2">
                                            <p:txEl>
                                              <p:pRg st="6" end="6"/>
                                            </p:txEl>
                                          </p:spTgt>
                                        </p:tgtEl>
                                        <p:attrNameLst>
                                          <p:attrName>xshear</p:attrName>
                                        </p:attrNameLst>
                                      </p:cBhvr>
                                    </p:anim>
                                    <p:animScale>
                                      <p:cBhvr>
                                        <p:cTn id="49" dur="200" decel="100000" autoRev="1" fill="hold">
                                          <p:stCondLst>
                                            <p:cond delay="600"/>
                                          </p:stCondLst>
                                        </p:cTn>
                                        <p:tgtEl>
                                          <p:spTgt spid="2">
                                            <p:txEl>
                                              <p:pRg st="6" end="6"/>
                                            </p:txEl>
                                          </p:spTgt>
                                        </p:tgtEl>
                                      </p:cBhvr>
                                      <p:from x="100000" y="100000"/>
                                      <p:to x="80000" y="100000"/>
                                    </p:animScale>
                                    <p:anim by="(#ppt_h/3+#ppt_w*0.1)" calcmode="lin" valueType="num">
                                      <p:cBhvr additive="sum">
                                        <p:cTn id="50" dur="200" decel="100000" autoRev="1" fill="hold">
                                          <p:stCondLst>
                                            <p:cond delay="600"/>
                                          </p:stCondLst>
                                        </p:cTn>
                                        <p:tgtEl>
                                          <p:spTgt spid="2">
                                            <p:txEl>
                                              <p:pRg st="6" end="6"/>
                                            </p:txEl>
                                          </p:spTgt>
                                        </p:tgtEl>
                                        <p:attrNameLst>
                                          <p:attrName>ppt_x</p:attrName>
                                        </p:attrNameLst>
                                      </p:cBhvr>
                                    </p:anim>
                                  </p:childTnLst>
                                </p:cTn>
                              </p:par>
                              <p:par>
                                <p:cTn id="51" presetID="34" presetClass="entr" presetSubtype="0" fill="hold" nodeType="withEffect">
                                  <p:stCondLst>
                                    <p:cond delay="0"/>
                                  </p:stCondLst>
                                  <p:childTnLst>
                                    <p:set>
                                      <p:cBhvr>
                                        <p:cTn id="52" dur="1" fill="hold">
                                          <p:stCondLst>
                                            <p:cond delay="0"/>
                                          </p:stCondLst>
                                        </p:cTn>
                                        <p:tgtEl>
                                          <p:spTgt spid="2">
                                            <p:txEl>
                                              <p:pRg st="7" end="7"/>
                                            </p:txEl>
                                          </p:spTgt>
                                        </p:tgtEl>
                                        <p:attrNameLst>
                                          <p:attrName>style.visibility</p:attrName>
                                        </p:attrNameLst>
                                      </p:cBhvr>
                                      <p:to>
                                        <p:strVal val="visible"/>
                                      </p:to>
                                    </p:set>
                                    <p:anim from="(-#ppt_w/2)" to="(#ppt_x)" calcmode="lin" valueType="num">
                                      <p:cBhvr>
                                        <p:cTn id="53" dur="600" fill="hold">
                                          <p:stCondLst>
                                            <p:cond delay="0"/>
                                          </p:stCondLst>
                                        </p:cTn>
                                        <p:tgtEl>
                                          <p:spTgt spid="2">
                                            <p:txEl>
                                              <p:pRg st="7" end="7"/>
                                            </p:txEl>
                                          </p:spTgt>
                                        </p:tgtEl>
                                        <p:attrNameLst>
                                          <p:attrName>ppt_x</p:attrName>
                                        </p:attrNameLst>
                                      </p:cBhvr>
                                    </p:anim>
                                    <p:anim from="0" to="-1.0" calcmode="lin" valueType="num">
                                      <p:cBhvr>
                                        <p:cTn id="54" dur="200" decel="50000" autoRev="1" fill="hold">
                                          <p:stCondLst>
                                            <p:cond delay="600"/>
                                          </p:stCondLst>
                                        </p:cTn>
                                        <p:tgtEl>
                                          <p:spTgt spid="2">
                                            <p:txEl>
                                              <p:pRg st="7" end="7"/>
                                            </p:txEl>
                                          </p:spTgt>
                                        </p:tgtEl>
                                        <p:attrNameLst>
                                          <p:attrName>xshear</p:attrName>
                                        </p:attrNameLst>
                                      </p:cBhvr>
                                    </p:anim>
                                    <p:animScale>
                                      <p:cBhvr>
                                        <p:cTn id="55" dur="200" decel="100000" autoRev="1" fill="hold">
                                          <p:stCondLst>
                                            <p:cond delay="600"/>
                                          </p:stCondLst>
                                        </p:cTn>
                                        <p:tgtEl>
                                          <p:spTgt spid="2">
                                            <p:txEl>
                                              <p:pRg st="7" end="7"/>
                                            </p:txEl>
                                          </p:spTgt>
                                        </p:tgtEl>
                                      </p:cBhvr>
                                      <p:from x="100000" y="100000"/>
                                      <p:to x="80000" y="100000"/>
                                    </p:animScale>
                                    <p:anim by="(#ppt_h/3+#ppt_w*0.1)" calcmode="lin" valueType="num">
                                      <p:cBhvr additive="sum">
                                        <p:cTn id="56" dur="200" decel="100000" autoRev="1" fill="hold">
                                          <p:stCondLst>
                                            <p:cond delay="600"/>
                                          </p:stCondLst>
                                        </p:cTn>
                                        <p:tgtEl>
                                          <p:spTgt spid="2">
                                            <p:txEl>
                                              <p:pRg st="7" end="7"/>
                                            </p:txEl>
                                          </p:spTgt>
                                        </p:tgtEl>
                                        <p:attrNameLst>
                                          <p:attrName>ppt_x</p:attrName>
                                        </p:attrNameLst>
                                      </p:cBhvr>
                                    </p:anim>
                                  </p:childTnLst>
                                </p:cTn>
                              </p:par>
                              <p:par>
                                <p:cTn id="57" presetID="34" presetClass="entr" presetSubtype="0" fill="hold" nodeType="withEffect">
                                  <p:stCondLst>
                                    <p:cond delay="0"/>
                                  </p:stCondLst>
                                  <p:childTnLst>
                                    <p:set>
                                      <p:cBhvr>
                                        <p:cTn id="58" dur="1" fill="hold">
                                          <p:stCondLst>
                                            <p:cond delay="0"/>
                                          </p:stCondLst>
                                        </p:cTn>
                                        <p:tgtEl>
                                          <p:spTgt spid="2">
                                            <p:txEl>
                                              <p:pRg st="8" end="8"/>
                                            </p:txEl>
                                          </p:spTgt>
                                        </p:tgtEl>
                                        <p:attrNameLst>
                                          <p:attrName>style.visibility</p:attrName>
                                        </p:attrNameLst>
                                      </p:cBhvr>
                                      <p:to>
                                        <p:strVal val="visible"/>
                                      </p:to>
                                    </p:set>
                                    <p:anim from="(-#ppt_w/2)" to="(#ppt_x)" calcmode="lin" valueType="num">
                                      <p:cBhvr>
                                        <p:cTn id="59" dur="600" fill="hold">
                                          <p:stCondLst>
                                            <p:cond delay="0"/>
                                          </p:stCondLst>
                                        </p:cTn>
                                        <p:tgtEl>
                                          <p:spTgt spid="2">
                                            <p:txEl>
                                              <p:pRg st="8" end="8"/>
                                            </p:txEl>
                                          </p:spTgt>
                                        </p:tgtEl>
                                        <p:attrNameLst>
                                          <p:attrName>ppt_x</p:attrName>
                                        </p:attrNameLst>
                                      </p:cBhvr>
                                    </p:anim>
                                    <p:anim from="0" to="-1.0" calcmode="lin" valueType="num">
                                      <p:cBhvr>
                                        <p:cTn id="60" dur="200" decel="50000" autoRev="1" fill="hold">
                                          <p:stCondLst>
                                            <p:cond delay="600"/>
                                          </p:stCondLst>
                                        </p:cTn>
                                        <p:tgtEl>
                                          <p:spTgt spid="2">
                                            <p:txEl>
                                              <p:pRg st="8" end="8"/>
                                            </p:txEl>
                                          </p:spTgt>
                                        </p:tgtEl>
                                        <p:attrNameLst>
                                          <p:attrName>xshear</p:attrName>
                                        </p:attrNameLst>
                                      </p:cBhvr>
                                    </p:anim>
                                    <p:animScale>
                                      <p:cBhvr>
                                        <p:cTn id="61" dur="200" decel="100000" autoRev="1" fill="hold">
                                          <p:stCondLst>
                                            <p:cond delay="600"/>
                                          </p:stCondLst>
                                        </p:cTn>
                                        <p:tgtEl>
                                          <p:spTgt spid="2">
                                            <p:txEl>
                                              <p:pRg st="8" end="8"/>
                                            </p:txEl>
                                          </p:spTgt>
                                        </p:tgtEl>
                                      </p:cBhvr>
                                      <p:from x="100000" y="100000"/>
                                      <p:to x="80000" y="100000"/>
                                    </p:animScale>
                                    <p:anim by="(#ppt_h/3+#ppt_w*0.1)" calcmode="lin" valueType="num">
                                      <p:cBhvr additive="sum">
                                        <p:cTn id="62" dur="200" decel="100000" autoRev="1" fill="hold">
                                          <p:stCondLst>
                                            <p:cond delay="600"/>
                                          </p:stCondLst>
                                        </p:cTn>
                                        <p:tgtEl>
                                          <p:spTgt spid="2">
                                            <p:txEl>
                                              <p:pRg st="8" end="8"/>
                                            </p:txEl>
                                          </p:spTgt>
                                        </p:tgtEl>
                                        <p:attrNameLst>
                                          <p:attrName>ppt_x</p:attrName>
                                        </p:attrNameLst>
                                      </p:cBhvr>
                                    </p:anim>
                                  </p:childTnLst>
                                </p:cTn>
                              </p:par>
                            </p:childTnLst>
                          </p:cTn>
                        </p:par>
                        <p:par>
                          <p:cTn id="63" fill="hold">
                            <p:stCondLst>
                              <p:cond delay="1000"/>
                            </p:stCondLst>
                            <p:childTnLst>
                              <p:par>
                                <p:cTn id="64" presetID="52" presetClass="entr" presetSubtype="0" fill="hold" nodeType="afterEffect">
                                  <p:stCondLst>
                                    <p:cond delay="0"/>
                                  </p:stCondLst>
                                  <p:childTnLst>
                                    <p:set>
                                      <p:cBhvr>
                                        <p:cTn id="65" dur="1" fill="hold">
                                          <p:stCondLst>
                                            <p:cond delay="0"/>
                                          </p:stCondLst>
                                        </p:cTn>
                                        <p:tgtEl>
                                          <p:spTgt spid="3075"/>
                                        </p:tgtEl>
                                        <p:attrNameLst>
                                          <p:attrName>style.visibility</p:attrName>
                                        </p:attrNameLst>
                                      </p:cBhvr>
                                      <p:to>
                                        <p:strVal val="visible"/>
                                      </p:to>
                                    </p:set>
                                    <p:animScale>
                                      <p:cBhvr>
                                        <p:cTn id="66" dur="1000" decel="50000" fill="hold">
                                          <p:stCondLst>
                                            <p:cond delay="0"/>
                                          </p:stCondLst>
                                        </p:cTn>
                                        <p:tgtEl>
                                          <p:spTgt spid="307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67" dur="1000" decel="50000" fill="hold">
                                          <p:stCondLst>
                                            <p:cond delay="0"/>
                                          </p:stCondLst>
                                        </p:cTn>
                                        <p:tgtEl>
                                          <p:spTgt spid="3075"/>
                                        </p:tgtEl>
                                        <p:attrNameLst>
                                          <p:attrName>ppt_x</p:attrName>
                                          <p:attrName>ppt_y</p:attrName>
                                        </p:attrNameLst>
                                      </p:cBhvr>
                                    </p:animMotion>
                                    <p:animEffect transition="in" filter="fade">
                                      <p:cBhvr>
                                        <p:cTn id="68" dur="1000"/>
                                        <p:tgtEl>
                                          <p:spTgt spid="307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İçerik Yer Tutucusu"/>
          <p:cNvSpPr>
            <a:spLocks noGrp="1"/>
          </p:cNvSpPr>
          <p:nvPr>
            <p:ph idx="1"/>
          </p:nvPr>
        </p:nvSpPr>
        <p:spPr/>
        <p:txBody>
          <a:bodyPr>
            <a:normAutofit lnSpcReduction="10000"/>
          </a:bodyPr>
          <a:lstStyle/>
          <a:p>
            <a:r>
              <a:rPr lang="tr-TR" b="1" dirty="0" smtClean="0">
                <a:solidFill>
                  <a:srgbClr val="FFC000"/>
                </a:solidFill>
              </a:rPr>
              <a:t>Bireysel Teftiş: </a:t>
            </a:r>
            <a:r>
              <a:rPr lang="tr-TR" dirty="0" smtClean="0"/>
              <a:t>Bir Müfettiş tarafından </a:t>
            </a:r>
          </a:p>
          <a:p>
            <a:pPr>
              <a:buNone/>
            </a:pPr>
            <a:r>
              <a:rPr lang="tr-TR" dirty="0" smtClean="0"/>
              <a:t>yapılan teftiştir. Müfettiş kendi teftiş planına </a:t>
            </a:r>
          </a:p>
          <a:p>
            <a:pPr>
              <a:buNone/>
            </a:pPr>
            <a:r>
              <a:rPr lang="tr-TR" dirty="0" smtClean="0"/>
              <a:t>uygun olarak bir veya birden fazla gözlem, </a:t>
            </a:r>
          </a:p>
          <a:p>
            <a:pPr>
              <a:buNone/>
            </a:pPr>
            <a:r>
              <a:rPr lang="tr-TR" dirty="0" smtClean="0"/>
              <a:t>görüşme, inceleme, denetleme ve soruşturma </a:t>
            </a:r>
          </a:p>
          <a:p>
            <a:pPr>
              <a:buNone/>
            </a:pPr>
            <a:r>
              <a:rPr lang="tr-TR" dirty="0" smtClean="0"/>
              <a:t>yapar. </a:t>
            </a:r>
          </a:p>
          <a:p>
            <a:r>
              <a:rPr lang="tr-TR" b="1" dirty="0" smtClean="0">
                <a:solidFill>
                  <a:srgbClr val="FFC000"/>
                </a:solidFill>
              </a:rPr>
              <a:t>Grupla Teftiş: </a:t>
            </a:r>
            <a:r>
              <a:rPr lang="tr-TR" dirty="0" smtClean="0"/>
              <a:t>İki veya daha fazla müfettiş </a:t>
            </a:r>
          </a:p>
          <a:p>
            <a:pPr>
              <a:buNone/>
            </a:pPr>
            <a:r>
              <a:rPr lang="tr-TR" dirty="0" smtClean="0"/>
              <a:t>tarafından yapılan teftiştir. Her müfettiş kendi</a:t>
            </a:r>
          </a:p>
          <a:p>
            <a:pPr>
              <a:buNone/>
            </a:pPr>
            <a:r>
              <a:rPr lang="tr-TR" dirty="0" smtClean="0"/>
              <a:t>alanındaki hizmetleri denetler. Branş, daha fazla</a:t>
            </a:r>
          </a:p>
          <a:p>
            <a:pPr>
              <a:buNone/>
            </a:pPr>
            <a:r>
              <a:rPr lang="tr-TR" dirty="0" smtClean="0"/>
              <a:t>önem ve ağırlık kazanır, değerlendirme daha </a:t>
            </a:r>
          </a:p>
          <a:p>
            <a:pPr>
              <a:buNone/>
            </a:pPr>
            <a:r>
              <a:rPr lang="tr-TR" dirty="0" smtClean="0"/>
              <a:t>objektif olur.</a:t>
            </a:r>
            <a:endParaRPr lang="tr-TR" dirty="0"/>
          </a:p>
        </p:txBody>
      </p:sp>
      <p:sp>
        <p:nvSpPr>
          <p:cNvPr id="3" name="2 Başlık"/>
          <p:cNvSpPr>
            <a:spLocks noGrp="1"/>
          </p:cNvSpPr>
          <p:nvPr>
            <p:ph type="title"/>
          </p:nvPr>
        </p:nvSpPr>
        <p:spPr/>
        <p:txBody>
          <a:bodyPr>
            <a:normAutofit fontScale="90000"/>
          </a:bodyPr>
          <a:lstStyle/>
          <a:p>
            <a:r>
              <a:rPr lang="tr-TR" sz="4400" dirty="0" smtClean="0">
                <a:solidFill>
                  <a:srgbClr val="FFC000"/>
                </a:solidFill>
                <a:latin typeface="Gill Sans Ultra Bold" pitchFamily="34" charset="0"/>
              </a:rPr>
              <a:t>Görev Alan Müfettişlerin Sayısına Göre Teftiş</a:t>
            </a:r>
            <a:endParaRPr lang="tr-TR" dirty="0"/>
          </a:p>
        </p:txBody>
      </p:sp>
      <p:sp>
        <p:nvSpPr>
          <p:cNvPr id="4" name="3 Komut Düğmesi: Giriş">
            <a:hlinkClick r:id="rId2" action="ppaction://hlinksldjump" highlightClick="1"/>
          </p:cNvPr>
          <p:cNvSpPr/>
          <p:nvPr/>
        </p:nvSpPr>
        <p:spPr>
          <a:xfrm>
            <a:off x="8460432" y="6165304"/>
            <a:ext cx="288032" cy="288032"/>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pic>
        <p:nvPicPr>
          <p:cNvPr id="2050" name="Picture 2" descr="C:\Users\See\Desktop\Teftiş\dedek.gif"/>
          <p:cNvPicPr>
            <a:picLocks noChangeAspect="1" noChangeArrowheads="1"/>
          </p:cNvPicPr>
          <p:nvPr/>
        </p:nvPicPr>
        <p:blipFill>
          <a:blip r:embed="rId3" cstate="print"/>
          <a:srcRect/>
          <a:stretch>
            <a:fillRect/>
          </a:stretch>
        </p:blipFill>
        <p:spPr bwMode="auto">
          <a:xfrm>
            <a:off x="6732240" y="1412776"/>
            <a:ext cx="1973585" cy="1893031"/>
          </a:xfrm>
          <a:prstGeom prst="rect">
            <a:avLst/>
          </a:prstGeom>
          <a:noFill/>
        </p:spPr>
      </p:pic>
      <p:pic>
        <p:nvPicPr>
          <p:cNvPr id="2051" name="Picture 3" descr="C:\Users\See\Desktop\Teftiş\17093954.jpg"/>
          <p:cNvPicPr>
            <a:picLocks noChangeAspect="1" noChangeArrowheads="1"/>
          </p:cNvPicPr>
          <p:nvPr/>
        </p:nvPicPr>
        <p:blipFill>
          <a:blip r:embed="rId4" cstate="print"/>
          <a:srcRect/>
          <a:stretch>
            <a:fillRect/>
          </a:stretch>
        </p:blipFill>
        <p:spPr bwMode="auto">
          <a:xfrm>
            <a:off x="6804248" y="3933056"/>
            <a:ext cx="2032496" cy="1524372"/>
          </a:xfrm>
          <a:prstGeom prst="rect">
            <a:avLst/>
          </a:prstGeom>
          <a:noFill/>
        </p:spPr>
      </p:pic>
    </p:spTree>
  </p:cSld>
  <p:clrMapOvr>
    <a:masterClrMapping/>
  </p:clrMapOvr>
  <p:transition>
    <p:cover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0"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800" decel="100000"/>
                                        <p:tgtEl>
                                          <p:spTgt spid="2">
                                            <p:txEl>
                                              <p:pRg st="0" end="0"/>
                                            </p:txEl>
                                          </p:spTgt>
                                        </p:tgtEl>
                                      </p:cBhvr>
                                    </p:animEffect>
                                    <p:anim calcmode="lin" valueType="num">
                                      <p:cBhvr>
                                        <p:cTn id="8" dur="800" decel="100000" fill="hold"/>
                                        <p:tgtEl>
                                          <p:spTgt spid="2">
                                            <p:txEl>
                                              <p:pRg st="0" end="0"/>
                                            </p:txEl>
                                          </p:spTgt>
                                        </p:tgtEl>
                                        <p:attrNameLst>
                                          <p:attrName>style.rotation</p:attrName>
                                        </p:attrNameLst>
                                      </p:cBhvr>
                                      <p:tavLst>
                                        <p:tav tm="0">
                                          <p:val>
                                            <p:fltVal val="-90"/>
                                          </p:val>
                                        </p:tav>
                                        <p:tav tm="100000">
                                          <p:val>
                                            <p:fltVal val="0"/>
                                          </p:val>
                                        </p:tav>
                                      </p:tavLst>
                                    </p:anim>
                                    <p:anim calcmode="lin" valueType="num">
                                      <p:cBhvr>
                                        <p:cTn id="9" dur="800" decel="100000" fill="hold"/>
                                        <p:tgtEl>
                                          <p:spTgt spid="2">
                                            <p:txEl>
                                              <p:pRg st="0" end="0"/>
                                            </p:txEl>
                                          </p:spTgt>
                                        </p:tgtEl>
                                        <p:attrNameLst>
                                          <p:attrName>ppt_x</p:attrName>
                                        </p:attrNameLst>
                                      </p:cBhvr>
                                      <p:tavLst>
                                        <p:tav tm="0">
                                          <p:val>
                                            <p:strVal val="#ppt_x+0.4"/>
                                          </p:val>
                                        </p:tav>
                                        <p:tav tm="100000">
                                          <p:val>
                                            <p:strVal val="#ppt_x-0.05"/>
                                          </p:val>
                                        </p:tav>
                                      </p:tavLst>
                                    </p:anim>
                                    <p:anim calcmode="lin" valueType="num">
                                      <p:cBhvr>
                                        <p:cTn id="10" dur="800" decel="100000" fill="hold"/>
                                        <p:tgtEl>
                                          <p:spTgt spid="2">
                                            <p:txEl>
                                              <p:pRg st="0" end="0"/>
                                            </p:txEl>
                                          </p:spTgt>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2">
                                            <p:txEl>
                                              <p:pRg st="0" end="0"/>
                                            </p:txEl>
                                          </p:spTgt>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2">
                                            <p:txEl>
                                              <p:pRg st="0" end="0"/>
                                            </p:txEl>
                                          </p:spTgt>
                                        </p:tgtEl>
                                        <p:attrNameLst>
                                          <p:attrName>ppt_y</p:attrName>
                                        </p:attrNameLst>
                                      </p:cBhvr>
                                      <p:tavLst>
                                        <p:tav tm="0">
                                          <p:val>
                                            <p:strVal val="#ppt_y+0.1"/>
                                          </p:val>
                                        </p:tav>
                                        <p:tav tm="100000">
                                          <p:val>
                                            <p:strVal val="#ppt_y"/>
                                          </p:val>
                                        </p:tav>
                                      </p:tavLst>
                                    </p:anim>
                                  </p:childTnLst>
                                </p:cTn>
                              </p:par>
                              <p:par>
                                <p:cTn id="13" presetID="30" presetClass="entr" presetSubtype="0" fill="hold" nodeType="withEffect">
                                  <p:stCondLst>
                                    <p:cond delay="0"/>
                                  </p:stCondLst>
                                  <p:childTnLst>
                                    <p:set>
                                      <p:cBhvr>
                                        <p:cTn id="14" dur="1" fill="hold">
                                          <p:stCondLst>
                                            <p:cond delay="0"/>
                                          </p:stCondLst>
                                        </p:cTn>
                                        <p:tgtEl>
                                          <p:spTgt spid="2">
                                            <p:txEl>
                                              <p:pRg st="1" end="1"/>
                                            </p:txEl>
                                          </p:spTgt>
                                        </p:tgtEl>
                                        <p:attrNameLst>
                                          <p:attrName>style.visibility</p:attrName>
                                        </p:attrNameLst>
                                      </p:cBhvr>
                                      <p:to>
                                        <p:strVal val="visible"/>
                                      </p:to>
                                    </p:set>
                                    <p:animEffect transition="in" filter="fade">
                                      <p:cBhvr>
                                        <p:cTn id="15" dur="800" decel="100000"/>
                                        <p:tgtEl>
                                          <p:spTgt spid="2">
                                            <p:txEl>
                                              <p:pRg st="1" end="1"/>
                                            </p:txEl>
                                          </p:spTgt>
                                        </p:tgtEl>
                                      </p:cBhvr>
                                    </p:animEffect>
                                    <p:anim calcmode="lin" valueType="num">
                                      <p:cBhvr>
                                        <p:cTn id="16" dur="800" decel="100000" fill="hold"/>
                                        <p:tgtEl>
                                          <p:spTgt spid="2">
                                            <p:txEl>
                                              <p:pRg st="1" end="1"/>
                                            </p:txEl>
                                          </p:spTgt>
                                        </p:tgtEl>
                                        <p:attrNameLst>
                                          <p:attrName>style.rotation</p:attrName>
                                        </p:attrNameLst>
                                      </p:cBhvr>
                                      <p:tavLst>
                                        <p:tav tm="0">
                                          <p:val>
                                            <p:fltVal val="-90"/>
                                          </p:val>
                                        </p:tav>
                                        <p:tav tm="100000">
                                          <p:val>
                                            <p:fltVal val="0"/>
                                          </p:val>
                                        </p:tav>
                                      </p:tavLst>
                                    </p:anim>
                                    <p:anim calcmode="lin" valueType="num">
                                      <p:cBhvr>
                                        <p:cTn id="17" dur="800" decel="100000" fill="hold"/>
                                        <p:tgtEl>
                                          <p:spTgt spid="2">
                                            <p:txEl>
                                              <p:pRg st="1" end="1"/>
                                            </p:txEl>
                                          </p:spTgt>
                                        </p:tgtEl>
                                        <p:attrNameLst>
                                          <p:attrName>ppt_x</p:attrName>
                                        </p:attrNameLst>
                                      </p:cBhvr>
                                      <p:tavLst>
                                        <p:tav tm="0">
                                          <p:val>
                                            <p:strVal val="#ppt_x+0.4"/>
                                          </p:val>
                                        </p:tav>
                                        <p:tav tm="100000">
                                          <p:val>
                                            <p:strVal val="#ppt_x-0.05"/>
                                          </p:val>
                                        </p:tav>
                                      </p:tavLst>
                                    </p:anim>
                                    <p:anim calcmode="lin" valueType="num">
                                      <p:cBhvr>
                                        <p:cTn id="18" dur="800" decel="100000" fill="hold"/>
                                        <p:tgtEl>
                                          <p:spTgt spid="2">
                                            <p:txEl>
                                              <p:pRg st="1" end="1"/>
                                            </p:txEl>
                                          </p:spTgt>
                                        </p:tgtEl>
                                        <p:attrNameLst>
                                          <p:attrName>ppt_y</p:attrName>
                                        </p:attrNameLst>
                                      </p:cBhvr>
                                      <p:tavLst>
                                        <p:tav tm="0">
                                          <p:val>
                                            <p:strVal val="#ppt_y-0.4"/>
                                          </p:val>
                                        </p:tav>
                                        <p:tav tm="100000">
                                          <p:val>
                                            <p:strVal val="#ppt_y+0.1"/>
                                          </p:val>
                                        </p:tav>
                                      </p:tavLst>
                                    </p:anim>
                                    <p:anim calcmode="lin" valueType="num">
                                      <p:cBhvr>
                                        <p:cTn id="19" dur="200" accel="100000" fill="hold">
                                          <p:stCondLst>
                                            <p:cond delay="800"/>
                                          </p:stCondLst>
                                        </p:cTn>
                                        <p:tgtEl>
                                          <p:spTgt spid="2">
                                            <p:txEl>
                                              <p:pRg st="1" end="1"/>
                                            </p:txEl>
                                          </p:spTgt>
                                        </p:tgtEl>
                                        <p:attrNameLst>
                                          <p:attrName>ppt_x</p:attrName>
                                        </p:attrNameLst>
                                      </p:cBhvr>
                                      <p:tavLst>
                                        <p:tav tm="0">
                                          <p:val>
                                            <p:strVal val="#ppt_x-0.05"/>
                                          </p:val>
                                        </p:tav>
                                        <p:tav tm="100000">
                                          <p:val>
                                            <p:strVal val="#ppt_x"/>
                                          </p:val>
                                        </p:tav>
                                      </p:tavLst>
                                    </p:anim>
                                    <p:anim calcmode="lin" valueType="num">
                                      <p:cBhvr>
                                        <p:cTn id="20" dur="200" accel="100000" fill="hold">
                                          <p:stCondLst>
                                            <p:cond delay="800"/>
                                          </p:stCondLst>
                                        </p:cTn>
                                        <p:tgtEl>
                                          <p:spTgt spid="2">
                                            <p:txEl>
                                              <p:pRg st="1" end="1"/>
                                            </p:txEl>
                                          </p:spTgt>
                                        </p:tgtEl>
                                        <p:attrNameLst>
                                          <p:attrName>ppt_y</p:attrName>
                                        </p:attrNameLst>
                                      </p:cBhvr>
                                      <p:tavLst>
                                        <p:tav tm="0">
                                          <p:val>
                                            <p:strVal val="#ppt_y+0.1"/>
                                          </p:val>
                                        </p:tav>
                                        <p:tav tm="100000">
                                          <p:val>
                                            <p:strVal val="#ppt_y"/>
                                          </p:val>
                                        </p:tav>
                                      </p:tavLst>
                                    </p:anim>
                                  </p:childTnLst>
                                </p:cTn>
                              </p:par>
                              <p:par>
                                <p:cTn id="21" presetID="30" presetClass="entr" presetSubtype="0" fill="hold" nodeType="withEffect">
                                  <p:stCondLst>
                                    <p:cond delay="0"/>
                                  </p:stCondLst>
                                  <p:childTnLst>
                                    <p:set>
                                      <p:cBhvr>
                                        <p:cTn id="22" dur="1" fill="hold">
                                          <p:stCondLst>
                                            <p:cond delay="0"/>
                                          </p:stCondLst>
                                        </p:cTn>
                                        <p:tgtEl>
                                          <p:spTgt spid="2">
                                            <p:txEl>
                                              <p:pRg st="2" end="2"/>
                                            </p:txEl>
                                          </p:spTgt>
                                        </p:tgtEl>
                                        <p:attrNameLst>
                                          <p:attrName>style.visibility</p:attrName>
                                        </p:attrNameLst>
                                      </p:cBhvr>
                                      <p:to>
                                        <p:strVal val="visible"/>
                                      </p:to>
                                    </p:set>
                                    <p:animEffect transition="in" filter="fade">
                                      <p:cBhvr>
                                        <p:cTn id="23" dur="800" decel="100000"/>
                                        <p:tgtEl>
                                          <p:spTgt spid="2">
                                            <p:txEl>
                                              <p:pRg st="2" end="2"/>
                                            </p:txEl>
                                          </p:spTgt>
                                        </p:tgtEl>
                                      </p:cBhvr>
                                    </p:animEffect>
                                    <p:anim calcmode="lin" valueType="num">
                                      <p:cBhvr>
                                        <p:cTn id="24" dur="800" decel="100000" fill="hold"/>
                                        <p:tgtEl>
                                          <p:spTgt spid="2">
                                            <p:txEl>
                                              <p:pRg st="2" end="2"/>
                                            </p:txEl>
                                          </p:spTgt>
                                        </p:tgtEl>
                                        <p:attrNameLst>
                                          <p:attrName>style.rotation</p:attrName>
                                        </p:attrNameLst>
                                      </p:cBhvr>
                                      <p:tavLst>
                                        <p:tav tm="0">
                                          <p:val>
                                            <p:fltVal val="-90"/>
                                          </p:val>
                                        </p:tav>
                                        <p:tav tm="100000">
                                          <p:val>
                                            <p:fltVal val="0"/>
                                          </p:val>
                                        </p:tav>
                                      </p:tavLst>
                                    </p:anim>
                                    <p:anim calcmode="lin" valueType="num">
                                      <p:cBhvr>
                                        <p:cTn id="25" dur="800" decel="100000" fill="hold"/>
                                        <p:tgtEl>
                                          <p:spTgt spid="2">
                                            <p:txEl>
                                              <p:pRg st="2" end="2"/>
                                            </p:txEl>
                                          </p:spTgt>
                                        </p:tgtEl>
                                        <p:attrNameLst>
                                          <p:attrName>ppt_x</p:attrName>
                                        </p:attrNameLst>
                                      </p:cBhvr>
                                      <p:tavLst>
                                        <p:tav tm="0">
                                          <p:val>
                                            <p:strVal val="#ppt_x+0.4"/>
                                          </p:val>
                                        </p:tav>
                                        <p:tav tm="100000">
                                          <p:val>
                                            <p:strVal val="#ppt_x-0.05"/>
                                          </p:val>
                                        </p:tav>
                                      </p:tavLst>
                                    </p:anim>
                                    <p:anim calcmode="lin" valueType="num">
                                      <p:cBhvr>
                                        <p:cTn id="26" dur="800" decel="100000" fill="hold"/>
                                        <p:tgtEl>
                                          <p:spTgt spid="2">
                                            <p:txEl>
                                              <p:pRg st="2" end="2"/>
                                            </p:txEl>
                                          </p:spTgt>
                                        </p:tgtEl>
                                        <p:attrNameLst>
                                          <p:attrName>ppt_y</p:attrName>
                                        </p:attrNameLst>
                                      </p:cBhvr>
                                      <p:tavLst>
                                        <p:tav tm="0">
                                          <p:val>
                                            <p:strVal val="#ppt_y-0.4"/>
                                          </p:val>
                                        </p:tav>
                                        <p:tav tm="100000">
                                          <p:val>
                                            <p:strVal val="#ppt_y+0.1"/>
                                          </p:val>
                                        </p:tav>
                                      </p:tavLst>
                                    </p:anim>
                                    <p:anim calcmode="lin" valueType="num">
                                      <p:cBhvr>
                                        <p:cTn id="27" dur="200" accel="100000" fill="hold">
                                          <p:stCondLst>
                                            <p:cond delay="800"/>
                                          </p:stCondLst>
                                        </p:cTn>
                                        <p:tgtEl>
                                          <p:spTgt spid="2">
                                            <p:txEl>
                                              <p:pRg st="2" end="2"/>
                                            </p:txEl>
                                          </p:spTgt>
                                        </p:tgtEl>
                                        <p:attrNameLst>
                                          <p:attrName>ppt_x</p:attrName>
                                        </p:attrNameLst>
                                      </p:cBhvr>
                                      <p:tavLst>
                                        <p:tav tm="0">
                                          <p:val>
                                            <p:strVal val="#ppt_x-0.05"/>
                                          </p:val>
                                        </p:tav>
                                        <p:tav tm="100000">
                                          <p:val>
                                            <p:strVal val="#ppt_x"/>
                                          </p:val>
                                        </p:tav>
                                      </p:tavLst>
                                    </p:anim>
                                    <p:anim calcmode="lin" valueType="num">
                                      <p:cBhvr>
                                        <p:cTn id="28" dur="200" accel="100000" fill="hold">
                                          <p:stCondLst>
                                            <p:cond delay="800"/>
                                          </p:stCondLst>
                                        </p:cTn>
                                        <p:tgtEl>
                                          <p:spTgt spid="2">
                                            <p:txEl>
                                              <p:pRg st="2" end="2"/>
                                            </p:txEl>
                                          </p:spTgt>
                                        </p:tgtEl>
                                        <p:attrNameLst>
                                          <p:attrName>ppt_y</p:attrName>
                                        </p:attrNameLst>
                                      </p:cBhvr>
                                      <p:tavLst>
                                        <p:tav tm="0">
                                          <p:val>
                                            <p:strVal val="#ppt_y+0.1"/>
                                          </p:val>
                                        </p:tav>
                                        <p:tav tm="100000">
                                          <p:val>
                                            <p:strVal val="#ppt_y"/>
                                          </p:val>
                                        </p:tav>
                                      </p:tavLst>
                                    </p:anim>
                                  </p:childTnLst>
                                </p:cTn>
                              </p:par>
                              <p:par>
                                <p:cTn id="29" presetID="30" presetClass="entr" presetSubtype="0" fill="hold" nodeType="withEffect">
                                  <p:stCondLst>
                                    <p:cond delay="0"/>
                                  </p:stCondLst>
                                  <p:childTnLst>
                                    <p:set>
                                      <p:cBhvr>
                                        <p:cTn id="30" dur="1" fill="hold">
                                          <p:stCondLst>
                                            <p:cond delay="0"/>
                                          </p:stCondLst>
                                        </p:cTn>
                                        <p:tgtEl>
                                          <p:spTgt spid="2">
                                            <p:txEl>
                                              <p:pRg st="3" end="3"/>
                                            </p:txEl>
                                          </p:spTgt>
                                        </p:tgtEl>
                                        <p:attrNameLst>
                                          <p:attrName>style.visibility</p:attrName>
                                        </p:attrNameLst>
                                      </p:cBhvr>
                                      <p:to>
                                        <p:strVal val="visible"/>
                                      </p:to>
                                    </p:set>
                                    <p:animEffect transition="in" filter="fade">
                                      <p:cBhvr>
                                        <p:cTn id="31" dur="800" decel="100000"/>
                                        <p:tgtEl>
                                          <p:spTgt spid="2">
                                            <p:txEl>
                                              <p:pRg st="3" end="3"/>
                                            </p:txEl>
                                          </p:spTgt>
                                        </p:tgtEl>
                                      </p:cBhvr>
                                    </p:animEffect>
                                    <p:anim calcmode="lin" valueType="num">
                                      <p:cBhvr>
                                        <p:cTn id="32" dur="800" decel="100000" fill="hold"/>
                                        <p:tgtEl>
                                          <p:spTgt spid="2">
                                            <p:txEl>
                                              <p:pRg st="3" end="3"/>
                                            </p:txEl>
                                          </p:spTgt>
                                        </p:tgtEl>
                                        <p:attrNameLst>
                                          <p:attrName>style.rotation</p:attrName>
                                        </p:attrNameLst>
                                      </p:cBhvr>
                                      <p:tavLst>
                                        <p:tav tm="0">
                                          <p:val>
                                            <p:fltVal val="-90"/>
                                          </p:val>
                                        </p:tav>
                                        <p:tav tm="100000">
                                          <p:val>
                                            <p:fltVal val="0"/>
                                          </p:val>
                                        </p:tav>
                                      </p:tavLst>
                                    </p:anim>
                                    <p:anim calcmode="lin" valueType="num">
                                      <p:cBhvr>
                                        <p:cTn id="33" dur="800" decel="100000" fill="hold"/>
                                        <p:tgtEl>
                                          <p:spTgt spid="2">
                                            <p:txEl>
                                              <p:pRg st="3" end="3"/>
                                            </p:txEl>
                                          </p:spTgt>
                                        </p:tgtEl>
                                        <p:attrNameLst>
                                          <p:attrName>ppt_x</p:attrName>
                                        </p:attrNameLst>
                                      </p:cBhvr>
                                      <p:tavLst>
                                        <p:tav tm="0">
                                          <p:val>
                                            <p:strVal val="#ppt_x+0.4"/>
                                          </p:val>
                                        </p:tav>
                                        <p:tav tm="100000">
                                          <p:val>
                                            <p:strVal val="#ppt_x-0.05"/>
                                          </p:val>
                                        </p:tav>
                                      </p:tavLst>
                                    </p:anim>
                                    <p:anim calcmode="lin" valueType="num">
                                      <p:cBhvr>
                                        <p:cTn id="34" dur="800" decel="100000" fill="hold"/>
                                        <p:tgtEl>
                                          <p:spTgt spid="2">
                                            <p:txEl>
                                              <p:pRg st="3" end="3"/>
                                            </p:txEl>
                                          </p:spTgt>
                                        </p:tgtEl>
                                        <p:attrNameLst>
                                          <p:attrName>ppt_y</p:attrName>
                                        </p:attrNameLst>
                                      </p:cBhvr>
                                      <p:tavLst>
                                        <p:tav tm="0">
                                          <p:val>
                                            <p:strVal val="#ppt_y-0.4"/>
                                          </p:val>
                                        </p:tav>
                                        <p:tav tm="100000">
                                          <p:val>
                                            <p:strVal val="#ppt_y+0.1"/>
                                          </p:val>
                                        </p:tav>
                                      </p:tavLst>
                                    </p:anim>
                                    <p:anim calcmode="lin" valueType="num">
                                      <p:cBhvr>
                                        <p:cTn id="35" dur="200" accel="100000" fill="hold">
                                          <p:stCondLst>
                                            <p:cond delay="800"/>
                                          </p:stCondLst>
                                        </p:cTn>
                                        <p:tgtEl>
                                          <p:spTgt spid="2">
                                            <p:txEl>
                                              <p:pRg st="3" end="3"/>
                                            </p:txEl>
                                          </p:spTgt>
                                        </p:tgtEl>
                                        <p:attrNameLst>
                                          <p:attrName>ppt_x</p:attrName>
                                        </p:attrNameLst>
                                      </p:cBhvr>
                                      <p:tavLst>
                                        <p:tav tm="0">
                                          <p:val>
                                            <p:strVal val="#ppt_x-0.05"/>
                                          </p:val>
                                        </p:tav>
                                        <p:tav tm="100000">
                                          <p:val>
                                            <p:strVal val="#ppt_x"/>
                                          </p:val>
                                        </p:tav>
                                      </p:tavLst>
                                    </p:anim>
                                    <p:anim calcmode="lin" valueType="num">
                                      <p:cBhvr>
                                        <p:cTn id="36" dur="200" accel="100000" fill="hold">
                                          <p:stCondLst>
                                            <p:cond delay="800"/>
                                          </p:stCondLst>
                                        </p:cTn>
                                        <p:tgtEl>
                                          <p:spTgt spid="2">
                                            <p:txEl>
                                              <p:pRg st="3" end="3"/>
                                            </p:txEl>
                                          </p:spTgt>
                                        </p:tgtEl>
                                        <p:attrNameLst>
                                          <p:attrName>ppt_y</p:attrName>
                                        </p:attrNameLst>
                                      </p:cBhvr>
                                      <p:tavLst>
                                        <p:tav tm="0">
                                          <p:val>
                                            <p:strVal val="#ppt_y+0.1"/>
                                          </p:val>
                                        </p:tav>
                                        <p:tav tm="100000">
                                          <p:val>
                                            <p:strVal val="#ppt_y"/>
                                          </p:val>
                                        </p:tav>
                                      </p:tavLst>
                                    </p:anim>
                                  </p:childTnLst>
                                </p:cTn>
                              </p:par>
                              <p:par>
                                <p:cTn id="37" presetID="30" presetClass="entr" presetSubtype="0" fill="hold" nodeType="withEffect">
                                  <p:stCondLst>
                                    <p:cond delay="0"/>
                                  </p:stCondLst>
                                  <p:childTnLst>
                                    <p:set>
                                      <p:cBhvr>
                                        <p:cTn id="38" dur="1" fill="hold">
                                          <p:stCondLst>
                                            <p:cond delay="0"/>
                                          </p:stCondLst>
                                        </p:cTn>
                                        <p:tgtEl>
                                          <p:spTgt spid="2">
                                            <p:txEl>
                                              <p:pRg st="4" end="4"/>
                                            </p:txEl>
                                          </p:spTgt>
                                        </p:tgtEl>
                                        <p:attrNameLst>
                                          <p:attrName>style.visibility</p:attrName>
                                        </p:attrNameLst>
                                      </p:cBhvr>
                                      <p:to>
                                        <p:strVal val="visible"/>
                                      </p:to>
                                    </p:set>
                                    <p:animEffect transition="in" filter="fade">
                                      <p:cBhvr>
                                        <p:cTn id="39" dur="800" decel="100000"/>
                                        <p:tgtEl>
                                          <p:spTgt spid="2">
                                            <p:txEl>
                                              <p:pRg st="4" end="4"/>
                                            </p:txEl>
                                          </p:spTgt>
                                        </p:tgtEl>
                                      </p:cBhvr>
                                    </p:animEffect>
                                    <p:anim calcmode="lin" valueType="num">
                                      <p:cBhvr>
                                        <p:cTn id="40" dur="800" decel="100000" fill="hold"/>
                                        <p:tgtEl>
                                          <p:spTgt spid="2">
                                            <p:txEl>
                                              <p:pRg st="4" end="4"/>
                                            </p:txEl>
                                          </p:spTgt>
                                        </p:tgtEl>
                                        <p:attrNameLst>
                                          <p:attrName>style.rotation</p:attrName>
                                        </p:attrNameLst>
                                      </p:cBhvr>
                                      <p:tavLst>
                                        <p:tav tm="0">
                                          <p:val>
                                            <p:fltVal val="-90"/>
                                          </p:val>
                                        </p:tav>
                                        <p:tav tm="100000">
                                          <p:val>
                                            <p:fltVal val="0"/>
                                          </p:val>
                                        </p:tav>
                                      </p:tavLst>
                                    </p:anim>
                                    <p:anim calcmode="lin" valueType="num">
                                      <p:cBhvr>
                                        <p:cTn id="41" dur="800" decel="100000" fill="hold"/>
                                        <p:tgtEl>
                                          <p:spTgt spid="2">
                                            <p:txEl>
                                              <p:pRg st="4" end="4"/>
                                            </p:txEl>
                                          </p:spTgt>
                                        </p:tgtEl>
                                        <p:attrNameLst>
                                          <p:attrName>ppt_x</p:attrName>
                                        </p:attrNameLst>
                                      </p:cBhvr>
                                      <p:tavLst>
                                        <p:tav tm="0">
                                          <p:val>
                                            <p:strVal val="#ppt_x+0.4"/>
                                          </p:val>
                                        </p:tav>
                                        <p:tav tm="100000">
                                          <p:val>
                                            <p:strVal val="#ppt_x-0.05"/>
                                          </p:val>
                                        </p:tav>
                                      </p:tavLst>
                                    </p:anim>
                                    <p:anim calcmode="lin" valueType="num">
                                      <p:cBhvr>
                                        <p:cTn id="42" dur="800" decel="100000" fill="hold"/>
                                        <p:tgtEl>
                                          <p:spTgt spid="2">
                                            <p:txEl>
                                              <p:pRg st="4" end="4"/>
                                            </p:txEl>
                                          </p:spTgt>
                                        </p:tgtEl>
                                        <p:attrNameLst>
                                          <p:attrName>ppt_y</p:attrName>
                                        </p:attrNameLst>
                                      </p:cBhvr>
                                      <p:tavLst>
                                        <p:tav tm="0">
                                          <p:val>
                                            <p:strVal val="#ppt_y-0.4"/>
                                          </p:val>
                                        </p:tav>
                                        <p:tav tm="100000">
                                          <p:val>
                                            <p:strVal val="#ppt_y+0.1"/>
                                          </p:val>
                                        </p:tav>
                                      </p:tavLst>
                                    </p:anim>
                                    <p:anim calcmode="lin" valueType="num">
                                      <p:cBhvr>
                                        <p:cTn id="43" dur="200" accel="100000" fill="hold">
                                          <p:stCondLst>
                                            <p:cond delay="800"/>
                                          </p:stCondLst>
                                        </p:cTn>
                                        <p:tgtEl>
                                          <p:spTgt spid="2">
                                            <p:txEl>
                                              <p:pRg st="4" end="4"/>
                                            </p:txEl>
                                          </p:spTgt>
                                        </p:tgtEl>
                                        <p:attrNameLst>
                                          <p:attrName>ppt_x</p:attrName>
                                        </p:attrNameLst>
                                      </p:cBhvr>
                                      <p:tavLst>
                                        <p:tav tm="0">
                                          <p:val>
                                            <p:strVal val="#ppt_x-0.05"/>
                                          </p:val>
                                        </p:tav>
                                        <p:tav tm="100000">
                                          <p:val>
                                            <p:strVal val="#ppt_x"/>
                                          </p:val>
                                        </p:tav>
                                      </p:tavLst>
                                    </p:anim>
                                    <p:anim calcmode="lin" valueType="num">
                                      <p:cBhvr>
                                        <p:cTn id="44" dur="200" accel="100000" fill="hold">
                                          <p:stCondLst>
                                            <p:cond delay="800"/>
                                          </p:stCondLst>
                                        </p:cTn>
                                        <p:tgtEl>
                                          <p:spTgt spid="2">
                                            <p:txEl>
                                              <p:pRg st="4" end="4"/>
                                            </p:txEl>
                                          </p:spTgt>
                                        </p:tgtEl>
                                        <p:attrNameLst>
                                          <p:attrName>ppt_y</p:attrName>
                                        </p:attrNameLst>
                                      </p:cBhvr>
                                      <p:tavLst>
                                        <p:tav tm="0">
                                          <p:val>
                                            <p:strVal val="#ppt_y+0.1"/>
                                          </p:val>
                                        </p:tav>
                                        <p:tav tm="100000">
                                          <p:val>
                                            <p:strVal val="#ppt_y"/>
                                          </p:val>
                                        </p:tav>
                                      </p:tavLst>
                                    </p:anim>
                                  </p:childTnLst>
                                </p:cTn>
                              </p:par>
                            </p:childTnLst>
                          </p:cTn>
                        </p:par>
                        <p:par>
                          <p:cTn id="45" fill="hold">
                            <p:stCondLst>
                              <p:cond delay="1000"/>
                            </p:stCondLst>
                            <p:childTnLst>
                              <p:par>
                                <p:cTn id="46" presetID="9" presetClass="entr" presetSubtype="0" fill="hold" nodeType="afterEffect">
                                  <p:stCondLst>
                                    <p:cond delay="0"/>
                                  </p:stCondLst>
                                  <p:childTnLst>
                                    <p:set>
                                      <p:cBhvr>
                                        <p:cTn id="47" dur="1" fill="hold">
                                          <p:stCondLst>
                                            <p:cond delay="0"/>
                                          </p:stCondLst>
                                        </p:cTn>
                                        <p:tgtEl>
                                          <p:spTgt spid="2050"/>
                                        </p:tgtEl>
                                        <p:attrNameLst>
                                          <p:attrName>style.visibility</p:attrName>
                                        </p:attrNameLst>
                                      </p:cBhvr>
                                      <p:to>
                                        <p:strVal val="visible"/>
                                      </p:to>
                                    </p:set>
                                    <p:animEffect transition="in" filter="dissolve">
                                      <p:cBhvr>
                                        <p:cTn id="48" dur="500"/>
                                        <p:tgtEl>
                                          <p:spTgt spid="2050"/>
                                        </p:tgtEl>
                                      </p:cBhvr>
                                    </p:animEffect>
                                  </p:childTnLst>
                                </p:cTn>
                              </p:par>
                            </p:childTnLst>
                          </p:cTn>
                        </p:par>
                      </p:childTnLst>
                    </p:cTn>
                  </p:par>
                  <p:par>
                    <p:cTn id="49" fill="hold">
                      <p:stCondLst>
                        <p:cond delay="indefinite"/>
                      </p:stCondLst>
                      <p:childTnLst>
                        <p:par>
                          <p:cTn id="50" fill="hold">
                            <p:stCondLst>
                              <p:cond delay="0"/>
                            </p:stCondLst>
                            <p:childTnLst>
                              <p:par>
                                <p:cTn id="51" presetID="30" presetClass="entr" presetSubtype="0" fill="hold" nodeType="clickEffect">
                                  <p:stCondLst>
                                    <p:cond delay="0"/>
                                  </p:stCondLst>
                                  <p:childTnLst>
                                    <p:set>
                                      <p:cBhvr>
                                        <p:cTn id="52" dur="1" fill="hold">
                                          <p:stCondLst>
                                            <p:cond delay="0"/>
                                          </p:stCondLst>
                                        </p:cTn>
                                        <p:tgtEl>
                                          <p:spTgt spid="2">
                                            <p:txEl>
                                              <p:pRg st="5" end="5"/>
                                            </p:txEl>
                                          </p:spTgt>
                                        </p:tgtEl>
                                        <p:attrNameLst>
                                          <p:attrName>style.visibility</p:attrName>
                                        </p:attrNameLst>
                                      </p:cBhvr>
                                      <p:to>
                                        <p:strVal val="visible"/>
                                      </p:to>
                                    </p:set>
                                    <p:animEffect transition="in" filter="fade">
                                      <p:cBhvr>
                                        <p:cTn id="53" dur="800" decel="100000"/>
                                        <p:tgtEl>
                                          <p:spTgt spid="2">
                                            <p:txEl>
                                              <p:pRg st="5" end="5"/>
                                            </p:txEl>
                                          </p:spTgt>
                                        </p:tgtEl>
                                      </p:cBhvr>
                                    </p:animEffect>
                                    <p:anim calcmode="lin" valueType="num">
                                      <p:cBhvr>
                                        <p:cTn id="54" dur="800" decel="100000" fill="hold"/>
                                        <p:tgtEl>
                                          <p:spTgt spid="2">
                                            <p:txEl>
                                              <p:pRg st="5" end="5"/>
                                            </p:txEl>
                                          </p:spTgt>
                                        </p:tgtEl>
                                        <p:attrNameLst>
                                          <p:attrName>style.rotation</p:attrName>
                                        </p:attrNameLst>
                                      </p:cBhvr>
                                      <p:tavLst>
                                        <p:tav tm="0">
                                          <p:val>
                                            <p:fltVal val="-90"/>
                                          </p:val>
                                        </p:tav>
                                        <p:tav tm="100000">
                                          <p:val>
                                            <p:fltVal val="0"/>
                                          </p:val>
                                        </p:tav>
                                      </p:tavLst>
                                    </p:anim>
                                    <p:anim calcmode="lin" valueType="num">
                                      <p:cBhvr>
                                        <p:cTn id="55" dur="800" decel="100000" fill="hold"/>
                                        <p:tgtEl>
                                          <p:spTgt spid="2">
                                            <p:txEl>
                                              <p:pRg st="5" end="5"/>
                                            </p:txEl>
                                          </p:spTgt>
                                        </p:tgtEl>
                                        <p:attrNameLst>
                                          <p:attrName>ppt_x</p:attrName>
                                        </p:attrNameLst>
                                      </p:cBhvr>
                                      <p:tavLst>
                                        <p:tav tm="0">
                                          <p:val>
                                            <p:strVal val="#ppt_x+0.4"/>
                                          </p:val>
                                        </p:tav>
                                        <p:tav tm="100000">
                                          <p:val>
                                            <p:strVal val="#ppt_x-0.05"/>
                                          </p:val>
                                        </p:tav>
                                      </p:tavLst>
                                    </p:anim>
                                    <p:anim calcmode="lin" valueType="num">
                                      <p:cBhvr>
                                        <p:cTn id="56" dur="800" decel="100000" fill="hold"/>
                                        <p:tgtEl>
                                          <p:spTgt spid="2">
                                            <p:txEl>
                                              <p:pRg st="5" end="5"/>
                                            </p:txEl>
                                          </p:spTgt>
                                        </p:tgtEl>
                                        <p:attrNameLst>
                                          <p:attrName>ppt_y</p:attrName>
                                        </p:attrNameLst>
                                      </p:cBhvr>
                                      <p:tavLst>
                                        <p:tav tm="0">
                                          <p:val>
                                            <p:strVal val="#ppt_y-0.4"/>
                                          </p:val>
                                        </p:tav>
                                        <p:tav tm="100000">
                                          <p:val>
                                            <p:strVal val="#ppt_y+0.1"/>
                                          </p:val>
                                        </p:tav>
                                      </p:tavLst>
                                    </p:anim>
                                    <p:anim calcmode="lin" valueType="num">
                                      <p:cBhvr>
                                        <p:cTn id="57" dur="200" accel="100000" fill="hold">
                                          <p:stCondLst>
                                            <p:cond delay="800"/>
                                          </p:stCondLst>
                                        </p:cTn>
                                        <p:tgtEl>
                                          <p:spTgt spid="2">
                                            <p:txEl>
                                              <p:pRg st="5" end="5"/>
                                            </p:txEl>
                                          </p:spTgt>
                                        </p:tgtEl>
                                        <p:attrNameLst>
                                          <p:attrName>ppt_x</p:attrName>
                                        </p:attrNameLst>
                                      </p:cBhvr>
                                      <p:tavLst>
                                        <p:tav tm="0">
                                          <p:val>
                                            <p:strVal val="#ppt_x-0.05"/>
                                          </p:val>
                                        </p:tav>
                                        <p:tav tm="100000">
                                          <p:val>
                                            <p:strVal val="#ppt_x"/>
                                          </p:val>
                                        </p:tav>
                                      </p:tavLst>
                                    </p:anim>
                                    <p:anim calcmode="lin" valueType="num">
                                      <p:cBhvr>
                                        <p:cTn id="58" dur="200" accel="100000" fill="hold">
                                          <p:stCondLst>
                                            <p:cond delay="800"/>
                                          </p:stCondLst>
                                        </p:cTn>
                                        <p:tgtEl>
                                          <p:spTgt spid="2">
                                            <p:txEl>
                                              <p:pRg st="5" end="5"/>
                                            </p:txEl>
                                          </p:spTgt>
                                        </p:tgtEl>
                                        <p:attrNameLst>
                                          <p:attrName>ppt_y</p:attrName>
                                        </p:attrNameLst>
                                      </p:cBhvr>
                                      <p:tavLst>
                                        <p:tav tm="0">
                                          <p:val>
                                            <p:strVal val="#ppt_y+0.1"/>
                                          </p:val>
                                        </p:tav>
                                        <p:tav tm="100000">
                                          <p:val>
                                            <p:strVal val="#ppt_y"/>
                                          </p:val>
                                        </p:tav>
                                      </p:tavLst>
                                    </p:anim>
                                  </p:childTnLst>
                                </p:cTn>
                              </p:par>
                              <p:par>
                                <p:cTn id="59" presetID="30" presetClass="entr" presetSubtype="0" fill="hold" nodeType="withEffect">
                                  <p:stCondLst>
                                    <p:cond delay="0"/>
                                  </p:stCondLst>
                                  <p:childTnLst>
                                    <p:set>
                                      <p:cBhvr>
                                        <p:cTn id="60" dur="1" fill="hold">
                                          <p:stCondLst>
                                            <p:cond delay="0"/>
                                          </p:stCondLst>
                                        </p:cTn>
                                        <p:tgtEl>
                                          <p:spTgt spid="2">
                                            <p:txEl>
                                              <p:pRg st="6" end="6"/>
                                            </p:txEl>
                                          </p:spTgt>
                                        </p:tgtEl>
                                        <p:attrNameLst>
                                          <p:attrName>style.visibility</p:attrName>
                                        </p:attrNameLst>
                                      </p:cBhvr>
                                      <p:to>
                                        <p:strVal val="visible"/>
                                      </p:to>
                                    </p:set>
                                    <p:animEffect transition="in" filter="fade">
                                      <p:cBhvr>
                                        <p:cTn id="61" dur="800" decel="100000"/>
                                        <p:tgtEl>
                                          <p:spTgt spid="2">
                                            <p:txEl>
                                              <p:pRg st="6" end="6"/>
                                            </p:txEl>
                                          </p:spTgt>
                                        </p:tgtEl>
                                      </p:cBhvr>
                                    </p:animEffect>
                                    <p:anim calcmode="lin" valueType="num">
                                      <p:cBhvr>
                                        <p:cTn id="62" dur="800" decel="100000" fill="hold"/>
                                        <p:tgtEl>
                                          <p:spTgt spid="2">
                                            <p:txEl>
                                              <p:pRg st="6" end="6"/>
                                            </p:txEl>
                                          </p:spTgt>
                                        </p:tgtEl>
                                        <p:attrNameLst>
                                          <p:attrName>style.rotation</p:attrName>
                                        </p:attrNameLst>
                                      </p:cBhvr>
                                      <p:tavLst>
                                        <p:tav tm="0">
                                          <p:val>
                                            <p:fltVal val="-90"/>
                                          </p:val>
                                        </p:tav>
                                        <p:tav tm="100000">
                                          <p:val>
                                            <p:fltVal val="0"/>
                                          </p:val>
                                        </p:tav>
                                      </p:tavLst>
                                    </p:anim>
                                    <p:anim calcmode="lin" valueType="num">
                                      <p:cBhvr>
                                        <p:cTn id="63" dur="800" decel="100000" fill="hold"/>
                                        <p:tgtEl>
                                          <p:spTgt spid="2">
                                            <p:txEl>
                                              <p:pRg st="6" end="6"/>
                                            </p:txEl>
                                          </p:spTgt>
                                        </p:tgtEl>
                                        <p:attrNameLst>
                                          <p:attrName>ppt_x</p:attrName>
                                        </p:attrNameLst>
                                      </p:cBhvr>
                                      <p:tavLst>
                                        <p:tav tm="0">
                                          <p:val>
                                            <p:strVal val="#ppt_x+0.4"/>
                                          </p:val>
                                        </p:tav>
                                        <p:tav tm="100000">
                                          <p:val>
                                            <p:strVal val="#ppt_x-0.05"/>
                                          </p:val>
                                        </p:tav>
                                      </p:tavLst>
                                    </p:anim>
                                    <p:anim calcmode="lin" valueType="num">
                                      <p:cBhvr>
                                        <p:cTn id="64" dur="800" decel="100000" fill="hold"/>
                                        <p:tgtEl>
                                          <p:spTgt spid="2">
                                            <p:txEl>
                                              <p:pRg st="6" end="6"/>
                                            </p:txEl>
                                          </p:spTgt>
                                        </p:tgtEl>
                                        <p:attrNameLst>
                                          <p:attrName>ppt_y</p:attrName>
                                        </p:attrNameLst>
                                      </p:cBhvr>
                                      <p:tavLst>
                                        <p:tav tm="0">
                                          <p:val>
                                            <p:strVal val="#ppt_y-0.4"/>
                                          </p:val>
                                        </p:tav>
                                        <p:tav tm="100000">
                                          <p:val>
                                            <p:strVal val="#ppt_y+0.1"/>
                                          </p:val>
                                        </p:tav>
                                      </p:tavLst>
                                    </p:anim>
                                    <p:anim calcmode="lin" valueType="num">
                                      <p:cBhvr>
                                        <p:cTn id="65" dur="200" accel="100000" fill="hold">
                                          <p:stCondLst>
                                            <p:cond delay="800"/>
                                          </p:stCondLst>
                                        </p:cTn>
                                        <p:tgtEl>
                                          <p:spTgt spid="2">
                                            <p:txEl>
                                              <p:pRg st="6" end="6"/>
                                            </p:txEl>
                                          </p:spTgt>
                                        </p:tgtEl>
                                        <p:attrNameLst>
                                          <p:attrName>ppt_x</p:attrName>
                                        </p:attrNameLst>
                                      </p:cBhvr>
                                      <p:tavLst>
                                        <p:tav tm="0">
                                          <p:val>
                                            <p:strVal val="#ppt_x-0.05"/>
                                          </p:val>
                                        </p:tav>
                                        <p:tav tm="100000">
                                          <p:val>
                                            <p:strVal val="#ppt_x"/>
                                          </p:val>
                                        </p:tav>
                                      </p:tavLst>
                                    </p:anim>
                                    <p:anim calcmode="lin" valueType="num">
                                      <p:cBhvr>
                                        <p:cTn id="66" dur="200" accel="100000" fill="hold">
                                          <p:stCondLst>
                                            <p:cond delay="800"/>
                                          </p:stCondLst>
                                        </p:cTn>
                                        <p:tgtEl>
                                          <p:spTgt spid="2">
                                            <p:txEl>
                                              <p:pRg st="6" end="6"/>
                                            </p:txEl>
                                          </p:spTgt>
                                        </p:tgtEl>
                                        <p:attrNameLst>
                                          <p:attrName>ppt_y</p:attrName>
                                        </p:attrNameLst>
                                      </p:cBhvr>
                                      <p:tavLst>
                                        <p:tav tm="0">
                                          <p:val>
                                            <p:strVal val="#ppt_y+0.1"/>
                                          </p:val>
                                        </p:tav>
                                        <p:tav tm="100000">
                                          <p:val>
                                            <p:strVal val="#ppt_y"/>
                                          </p:val>
                                        </p:tav>
                                      </p:tavLst>
                                    </p:anim>
                                  </p:childTnLst>
                                </p:cTn>
                              </p:par>
                              <p:par>
                                <p:cTn id="67" presetID="30" presetClass="entr" presetSubtype="0" fill="hold" nodeType="withEffect">
                                  <p:stCondLst>
                                    <p:cond delay="0"/>
                                  </p:stCondLst>
                                  <p:childTnLst>
                                    <p:set>
                                      <p:cBhvr>
                                        <p:cTn id="68" dur="1" fill="hold">
                                          <p:stCondLst>
                                            <p:cond delay="0"/>
                                          </p:stCondLst>
                                        </p:cTn>
                                        <p:tgtEl>
                                          <p:spTgt spid="2">
                                            <p:txEl>
                                              <p:pRg st="7" end="7"/>
                                            </p:txEl>
                                          </p:spTgt>
                                        </p:tgtEl>
                                        <p:attrNameLst>
                                          <p:attrName>style.visibility</p:attrName>
                                        </p:attrNameLst>
                                      </p:cBhvr>
                                      <p:to>
                                        <p:strVal val="visible"/>
                                      </p:to>
                                    </p:set>
                                    <p:animEffect transition="in" filter="fade">
                                      <p:cBhvr>
                                        <p:cTn id="69" dur="800" decel="100000"/>
                                        <p:tgtEl>
                                          <p:spTgt spid="2">
                                            <p:txEl>
                                              <p:pRg st="7" end="7"/>
                                            </p:txEl>
                                          </p:spTgt>
                                        </p:tgtEl>
                                      </p:cBhvr>
                                    </p:animEffect>
                                    <p:anim calcmode="lin" valueType="num">
                                      <p:cBhvr>
                                        <p:cTn id="70" dur="800" decel="100000" fill="hold"/>
                                        <p:tgtEl>
                                          <p:spTgt spid="2">
                                            <p:txEl>
                                              <p:pRg st="7" end="7"/>
                                            </p:txEl>
                                          </p:spTgt>
                                        </p:tgtEl>
                                        <p:attrNameLst>
                                          <p:attrName>style.rotation</p:attrName>
                                        </p:attrNameLst>
                                      </p:cBhvr>
                                      <p:tavLst>
                                        <p:tav tm="0">
                                          <p:val>
                                            <p:fltVal val="-90"/>
                                          </p:val>
                                        </p:tav>
                                        <p:tav tm="100000">
                                          <p:val>
                                            <p:fltVal val="0"/>
                                          </p:val>
                                        </p:tav>
                                      </p:tavLst>
                                    </p:anim>
                                    <p:anim calcmode="lin" valueType="num">
                                      <p:cBhvr>
                                        <p:cTn id="71" dur="800" decel="100000" fill="hold"/>
                                        <p:tgtEl>
                                          <p:spTgt spid="2">
                                            <p:txEl>
                                              <p:pRg st="7" end="7"/>
                                            </p:txEl>
                                          </p:spTgt>
                                        </p:tgtEl>
                                        <p:attrNameLst>
                                          <p:attrName>ppt_x</p:attrName>
                                        </p:attrNameLst>
                                      </p:cBhvr>
                                      <p:tavLst>
                                        <p:tav tm="0">
                                          <p:val>
                                            <p:strVal val="#ppt_x+0.4"/>
                                          </p:val>
                                        </p:tav>
                                        <p:tav tm="100000">
                                          <p:val>
                                            <p:strVal val="#ppt_x-0.05"/>
                                          </p:val>
                                        </p:tav>
                                      </p:tavLst>
                                    </p:anim>
                                    <p:anim calcmode="lin" valueType="num">
                                      <p:cBhvr>
                                        <p:cTn id="72" dur="800" decel="100000" fill="hold"/>
                                        <p:tgtEl>
                                          <p:spTgt spid="2">
                                            <p:txEl>
                                              <p:pRg st="7" end="7"/>
                                            </p:txEl>
                                          </p:spTgt>
                                        </p:tgtEl>
                                        <p:attrNameLst>
                                          <p:attrName>ppt_y</p:attrName>
                                        </p:attrNameLst>
                                      </p:cBhvr>
                                      <p:tavLst>
                                        <p:tav tm="0">
                                          <p:val>
                                            <p:strVal val="#ppt_y-0.4"/>
                                          </p:val>
                                        </p:tav>
                                        <p:tav tm="100000">
                                          <p:val>
                                            <p:strVal val="#ppt_y+0.1"/>
                                          </p:val>
                                        </p:tav>
                                      </p:tavLst>
                                    </p:anim>
                                    <p:anim calcmode="lin" valueType="num">
                                      <p:cBhvr>
                                        <p:cTn id="73" dur="200" accel="100000" fill="hold">
                                          <p:stCondLst>
                                            <p:cond delay="800"/>
                                          </p:stCondLst>
                                        </p:cTn>
                                        <p:tgtEl>
                                          <p:spTgt spid="2">
                                            <p:txEl>
                                              <p:pRg st="7" end="7"/>
                                            </p:txEl>
                                          </p:spTgt>
                                        </p:tgtEl>
                                        <p:attrNameLst>
                                          <p:attrName>ppt_x</p:attrName>
                                        </p:attrNameLst>
                                      </p:cBhvr>
                                      <p:tavLst>
                                        <p:tav tm="0">
                                          <p:val>
                                            <p:strVal val="#ppt_x-0.05"/>
                                          </p:val>
                                        </p:tav>
                                        <p:tav tm="100000">
                                          <p:val>
                                            <p:strVal val="#ppt_x"/>
                                          </p:val>
                                        </p:tav>
                                      </p:tavLst>
                                    </p:anim>
                                    <p:anim calcmode="lin" valueType="num">
                                      <p:cBhvr>
                                        <p:cTn id="74" dur="200" accel="100000" fill="hold">
                                          <p:stCondLst>
                                            <p:cond delay="800"/>
                                          </p:stCondLst>
                                        </p:cTn>
                                        <p:tgtEl>
                                          <p:spTgt spid="2">
                                            <p:txEl>
                                              <p:pRg st="7" end="7"/>
                                            </p:txEl>
                                          </p:spTgt>
                                        </p:tgtEl>
                                        <p:attrNameLst>
                                          <p:attrName>ppt_y</p:attrName>
                                        </p:attrNameLst>
                                      </p:cBhvr>
                                      <p:tavLst>
                                        <p:tav tm="0">
                                          <p:val>
                                            <p:strVal val="#ppt_y+0.1"/>
                                          </p:val>
                                        </p:tav>
                                        <p:tav tm="100000">
                                          <p:val>
                                            <p:strVal val="#ppt_y"/>
                                          </p:val>
                                        </p:tav>
                                      </p:tavLst>
                                    </p:anim>
                                  </p:childTnLst>
                                </p:cTn>
                              </p:par>
                              <p:par>
                                <p:cTn id="75" presetID="30" presetClass="entr" presetSubtype="0" fill="hold" nodeType="withEffect">
                                  <p:stCondLst>
                                    <p:cond delay="0"/>
                                  </p:stCondLst>
                                  <p:childTnLst>
                                    <p:set>
                                      <p:cBhvr>
                                        <p:cTn id="76" dur="1" fill="hold">
                                          <p:stCondLst>
                                            <p:cond delay="0"/>
                                          </p:stCondLst>
                                        </p:cTn>
                                        <p:tgtEl>
                                          <p:spTgt spid="2">
                                            <p:txEl>
                                              <p:pRg st="8" end="8"/>
                                            </p:txEl>
                                          </p:spTgt>
                                        </p:tgtEl>
                                        <p:attrNameLst>
                                          <p:attrName>style.visibility</p:attrName>
                                        </p:attrNameLst>
                                      </p:cBhvr>
                                      <p:to>
                                        <p:strVal val="visible"/>
                                      </p:to>
                                    </p:set>
                                    <p:animEffect transition="in" filter="fade">
                                      <p:cBhvr>
                                        <p:cTn id="77" dur="800" decel="100000"/>
                                        <p:tgtEl>
                                          <p:spTgt spid="2">
                                            <p:txEl>
                                              <p:pRg st="8" end="8"/>
                                            </p:txEl>
                                          </p:spTgt>
                                        </p:tgtEl>
                                      </p:cBhvr>
                                    </p:animEffect>
                                    <p:anim calcmode="lin" valueType="num">
                                      <p:cBhvr>
                                        <p:cTn id="78" dur="800" decel="100000" fill="hold"/>
                                        <p:tgtEl>
                                          <p:spTgt spid="2">
                                            <p:txEl>
                                              <p:pRg st="8" end="8"/>
                                            </p:txEl>
                                          </p:spTgt>
                                        </p:tgtEl>
                                        <p:attrNameLst>
                                          <p:attrName>style.rotation</p:attrName>
                                        </p:attrNameLst>
                                      </p:cBhvr>
                                      <p:tavLst>
                                        <p:tav tm="0">
                                          <p:val>
                                            <p:fltVal val="-90"/>
                                          </p:val>
                                        </p:tav>
                                        <p:tav tm="100000">
                                          <p:val>
                                            <p:fltVal val="0"/>
                                          </p:val>
                                        </p:tav>
                                      </p:tavLst>
                                    </p:anim>
                                    <p:anim calcmode="lin" valueType="num">
                                      <p:cBhvr>
                                        <p:cTn id="79" dur="800" decel="100000" fill="hold"/>
                                        <p:tgtEl>
                                          <p:spTgt spid="2">
                                            <p:txEl>
                                              <p:pRg st="8" end="8"/>
                                            </p:txEl>
                                          </p:spTgt>
                                        </p:tgtEl>
                                        <p:attrNameLst>
                                          <p:attrName>ppt_x</p:attrName>
                                        </p:attrNameLst>
                                      </p:cBhvr>
                                      <p:tavLst>
                                        <p:tav tm="0">
                                          <p:val>
                                            <p:strVal val="#ppt_x+0.4"/>
                                          </p:val>
                                        </p:tav>
                                        <p:tav tm="100000">
                                          <p:val>
                                            <p:strVal val="#ppt_x-0.05"/>
                                          </p:val>
                                        </p:tav>
                                      </p:tavLst>
                                    </p:anim>
                                    <p:anim calcmode="lin" valueType="num">
                                      <p:cBhvr>
                                        <p:cTn id="80" dur="800" decel="100000" fill="hold"/>
                                        <p:tgtEl>
                                          <p:spTgt spid="2">
                                            <p:txEl>
                                              <p:pRg st="8" end="8"/>
                                            </p:txEl>
                                          </p:spTgt>
                                        </p:tgtEl>
                                        <p:attrNameLst>
                                          <p:attrName>ppt_y</p:attrName>
                                        </p:attrNameLst>
                                      </p:cBhvr>
                                      <p:tavLst>
                                        <p:tav tm="0">
                                          <p:val>
                                            <p:strVal val="#ppt_y-0.4"/>
                                          </p:val>
                                        </p:tav>
                                        <p:tav tm="100000">
                                          <p:val>
                                            <p:strVal val="#ppt_y+0.1"/>
                                          </p:val>
                                        </p:tav>
                                      </p:tavLst>
                                    </p:anim>
                                    <p:anim calcmode="lin" valueType="num">
                                      <p:cBhvr>
                                        <p:cTn id="81" dur="200" accel="100000" fill="hold">
                                          <p:stCondLst>
                                            <p:cond delay="800"/>
                                          </p:stCondLst>
                                        </p:cTn>
                                        <p:tgtEl>
                                          <p:spTgt spid="2">
                                            <p:txEl>
                                              <p:pRg st="8" end="8"/>
                                            </p:txEl>
                                          </p:spTgt>
                                        </p:tgtEl>
                                        <p:attrNameLst>
                                          <p:attrName>ppt_x</p:attrName>
                                        </p:attrNameLst>
                                      </p:cBhvr>
                                      <p:tavLst>
                                        <p:tav tm="0">
                                          <p:val>
                                            <p:strVal val="#ppt_x-0.05"/>
                                          </p:val>
                                        </p:tav>
                                        <p:tav tm="100000">
                                          <p:val>
                                            <p:strVal val="#ppt_x"/>
                                          </p:val>
                                        </p:tav>
                                      </p:tavLst>
                                    </p:anim>
                                    <p:anim calcmode="lin" valueType="num">
                                      <p:cBhvr>
                                        <p:cTn id="82" dur="200" accel="100000" fill="hold">
                                          <p:stCondLst>
                                            <p:cond delay="800"/>
                                          </p:stCondLst>
                                        </p:cTn>
                                        <p:tgtEl>
                                          <p:spTgt spid="2">
                                            <p:txEl>
                                              <p:pRg st="8" end="8"/>
                                            </p:txEl>
                                          </p:spTgt>
                                        </p:tgtEl>
                                        <p:attrNameLst>
                                          <p:attrName>ppt_y</p:attrName>
                                        </p:attrNameLst>
                                      </p:cBhvr>
                                      <p:tavLst>
                                        <p:tav tm="0">
                                          <p:val>
                                            <p:strVal val="#ppt_y+0.1"/>
                                          </p:val>
                                        </p:tav>
                                        <p:tav tm="100000">
                                          <p:val>
                                            <p:strVal val="#ppt_y"/>
                                          </p:val>
                                        </p:tav>
                                      </p:tavLst>
                                    </p:anim>
                                  </p:childTnLst>
                                </p:cTn>
                              </p:par>
                              <p:par>
                                <p:cTn id="83" presetID="30" presetClass="entr" presetSubtype="0" fill="hold" nodeType="withEffect">
                                  <p:stCondLst>
                                    <p:cond delay="0"/>
                                  </p:stCondLst>
                                  <p:childTnLst>
                                    <p:set>
                                      <p:cBhvr>
                                        <p:cTn id="84" dur="1" fill="hold">
                                          <p:stCondLst>
                                            <p:cond delay="0"/>
                                          </p:stCondLst>
                                        </p:cTn>
                                        <p:tgtEl>
                                          <p:spTgt spid="2">
                                            <p:txEl>
                                              <p:pRg st="9" end="9"/>
                                            </p:txEl>
                                          </p:spTgt>
                                        </p:tgtEl>
                                        <p:attrNameLst>
                                          <p:attrName>style.visibility</p:attrName>
                                        </p:attrNameLst>
                                      </p:cBhvr>
                                      <p:to>
                                        <p:strVal val="visible"/>
                                      </p:to>
                                    </p:set>
                                    <p:animEffect transition="in" filter="fade">
                                      <p:cBhvr>
                                        <p:cTn id="85" dur="800" decel="100000"/>
                                        <p:tgtEl>
                                          <p:spTgt spid="2">
                                            <p:txEl>
                                              <p:pRg st="9" end="9"/>
                                            </p:txEl>
                                          </p:spTgt>
                                        </p:tgtEl>
                                      </p:cBhvr>
                                    </p:animEffect>
                                    <p:anim calcmode="lin" valueType="num">
                                      <p:cBhvr>
                                        <p:cTn id="86" dur="800" decel="100000" fill="hold"/>
                                        <p:tgtEl>
                                          <p:spTgt spid="2">
                                            <p:txEl>
                                              <p:pRg st="9" end="9"/>
                                            </p:txEl>
                                          </p:spTgt>
                                        </p:tgtEl>
                                        <p:attrNameLst>
                                          <p:attrName>style.rotation</p:attrName>
                                        </p:attrNameLst>
                                      </p:cBhvr>
                                      <p:tavLst>
                                        <p:tav tm="0">
                                          <p:val>
                                            <p:fltVal val="-90"/>
                                          </p:val>
                                        </p:tav>
                                        <p:tav tm="100000">
                                          <p:val>
                                            <p:fltVal val="0"/>
                                          </p:val>
                                        </p:tav>
                                      </p:tavLst>
                                    </p:anim>
                                    <p:anim calcmode="lin" valueType="num">
                                      <p:cBhvr>
                                        <p:cTn id="87" dur="800" decel="100000" fill="hold"/>
                                        <p:tgtEl>
                                          <p:spTgt spid="2">
                                            <p:txEl>
                                              <p:pRg st="9" end="9"/>
                                            </p:txEl>
                                          </p:spTgt>
                                        </p:tgtEl>
                                        <p:attrNameLst>
                                          <p:attrName>ppt_x</p:attrName>
                                        </p:attrNameLst>
                                      </p:cBhvr>
                                      <p:tavLst>
                                        <p:tav tm="0">
                                          <p:val>
                                            <p:strVal val="#ppt_x+0.4"/>
                                          </p:val>
                                        </p:tav>
                                        <p:tav tm="100000">
                                          <p:val>
                                            <p:strVal val="#ppt_x-0.05"/>
                                          </p:val>
                                        </p:tav>
                                      </p:tavLst>
                                    </p:anim>
                                    <p:anim calcmode="lin" valueType="num">
                                      <p:cBhvr>
                                        <p:cTn id="88" dur="800" decel="100000" fill="hold"/>
                                        <p:tgtEl>
                                          <p:spTgt spid="2">
                                            <p:txEl>
                                              <p:pRg st="9" end="9"/>
                                            </p:txEl>
                                          </p:spTgt>
                                        </p:tgtEl>
                                        <p:attrNameLst>
                                          <p:attrName>ppt_y</p:attrName>
                                        </p:attrNameLst>
                                      </p:cBhvr>
                                      <p:tavLst>
                                        <p:tav tm="0">
                                          <p:val>
                                            <p:strVal val="#ppt_y-0.4"/>
                                          </p:val>
                                        </p:tav>
                                        <p:tav tm="100000">
                                          <p:val>
                                            <p:strVal val="#ppt_y+0.1"/>
                                          </p:val>
                                        </p:tav>
                                      </p:tavLst>
                                    </p:anim>
                                    <p:anim calcmode="lin" valueType="num">
                                      <p:cBhvr>
                                        <p:cTn id="89" dur="200" accel="100000" fill="hold">
                                          <p:stCondLst>
                                            <p:cond delay="800"/>
                                          </p:stCondLst>
                                        </p:cTn>
                                        <p:tgtEl>
                                          <p:spTgt spid="2">
                                            <p:txEl>
                                              <p:pRg st="9" end="9"/>
                                            </p:txEl>
                                          </p:spTgt>
                                        </p:tgtEl>
                                        <p:attrNameLst>
                                          <p:attrName>ppt_x</p:attrName>
                                        </p:attrNameLst>
                                      </p:cBhvr>
                                      <p:tavLst>
                                        <p:tav tm="0">
                                          <p:val>
                                            <p:strVal val="#ppt_x-0.05"/>
                                          </p:val>
                                        </p:tav>
                                        <p:tav tm="100000">
                                          <p:val>
                                            <p:strVal val="#ppt_x"/>
                                          </p:val>
                                        </p:tav>
                                      </p:tavLst>
                                    </p:anim>
                                    <p:anim calcmode="lin" valueType="num">
                                      <p:cBhvr>
                                        <p:cTn id="90" dur="200" accel="100000" fill="hold">
                                          <p:stCondLst>
                                            <p:cond delay="800"/>
                                          </p:stCondLst>
                                        </p:cTn>
                                        <p:tgtEl>
                                          <p:spTgt spid="2">
                                            <p:txEl>
                                              <p:pRg st="9" end="9"/>
                                            </p:txEl>
                                          </p:spTgt>
                                        </p:tgtEl>
                                        <p:attrNameLst>
                                          <p:attrName>ppt_y</p:attrName>
                                        </p:attrNameLst>
                                      </p:cBhvr>
                                      <p:tavLst>
                                        <p:tav tm="0">
                                          <p:val>
                                            <p:strVal val="#ppt_y+0.1"/>
                                          </p:val>
                                        </p:tav>
                                        <p:tav tm="100000">
                                          <p:val>
                                            <p:strVal val="#ppt_y"/>
                                          </p:val>
                                        </p:tav>
                                      </p:tavLst>
                                    </p:anim>
                                  </p:childTnLst>
                                </p:cTn>
                              </p:par>
                            </p:childTnLst>
                          </p:cTn>
                        </p:par>
                        <p:par>
                          <p:cTn id="91" fill="hold">
                            <p:stCondLst>
                              <p:cond delay="1000"/>
                            </p:stCondLst>
                            <p:childTnLst>
                              <p:par>
                                <p:cTn id="92" presetID="9" presetClass="entr" presetSubtype="0" fill="hold" nodeType="afterEffect">
                                  <p:stCondLst>
                                    <p:cond delay="0"/>
                                  </p:stCondLst>
                                  <p:childTnLst>
                                    <p:set>
                                      <p:cBhvr>
                                        <p:cTn id="93" dur="1" fill="hold">
                                          <p:stCondLst>
                                            <p:cond delay="0"/>
                                          </p:stCondLst>
                                        </p:cTn>
                                        <p:tgtEl>
                                          <p:spTgt spid="2051"/>
                                        </p:tgtEl>
                                        <p:attrNameLst>
                                          <p:attrName>style.visibility</p:attrName>
                                        </p:attrNameLst>
                                      </p:cBhvr>
                                      <p:to>
                                        <p:strVal val="visible"/>
                                      </p:to>
                                    </p:set>
                                    <p:animEffect transition="in" filter="dissolve">
                                      <p:cBhvr>
                                        <p:cTn id="94" dur="500"/>
                                        <p:tgtEl>
                                          <p:spTgt spid="20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İçerik Yer Tutucusu"/>
          <p:cNvSpPr>
            <a:spLocks noGrp="1"/>
          </p:cNvSpPr>
          <p:nvPr>
            <p:ph idx="1"/>
          </p:nvPr>
        </p:nvSpPr>
        <p:spPr/>
        <p:txBody>
          <a:bodyPr/>
          <a:lstStyle/>
          <a:p>
            <a:r>
              <a:rPr lang="tr-TR" b="1" dirty="0" smtClean="0">
                <a:solidFill>
                  <a:srgbClr val="FFC000"/>
                </a:solidFill>
              </a:rPr>
              <a:t>Yakından Teftiş: </a:t>
            </a:r>
            <a:r>
              <a:rPr lang="tr-TR" dirty="0" smtClean="0"/>
              <a:t>Müfettişlerin kurum içinde yada yanında </a:t>
            </a:r>
            <a:r>
              <a:rPr lang="tr-TR" dirty="0" smtClean="0"/>
              <a:t>olması halinde </a:t>
            </a:r>
            <a:r>
              <a:rPr lang="tr-TR" dirty="0" smtClean="0"/>
              <a:t>yapılan teftiştir. En belirgin özelliği teftiş eden ve edilen arasında kişisel ve iş ilişkileri bulunmasıdır. Birbirlerinin tecrübelerinden daha iyi yararlanırlar. Müfettiş, teftiş edilene daha uzun süre yardımcı olur.</a:t>
            </a:r>
          </a:p>
          <a:p>
            <a:r>
              <a:rPr lang="tr-TR" b="1" dirty="0" smtClean="0">
                <a:solidFill>
                  <a:srgbClr val="FFC000"/>
                </a:solidFill>
              </a:rPr>
              <a:t>Uzaktan Teftiş: </a:t>
            </a:r>
            <a:r>
              <a:rPr lang="tr-TR" dirty="0" smtClean="0"/>
              <a:t>Teftiş eden ile edilenin aynı yerde bulunmamaları halinde yapılan teftiştir. Teftiş eden ile edilen arasında kişisel ve iş ilişkileri sağlanamaz. Teftiş edilen hakkındaki bilgiler gözlem yolu dışında sağlanan kaynaklarla elde edilir. Kamu kuruluşlarımızda yapılan teftiş bu şekildedir. </a:t>
            </a:r>
            <a:endParaRPr lang="tr-TR" dirty="0"/>
          </a:p>
        </p:txBody>
      </p:sp>
      <p:sp>
        <p:nvSpPr>
          <p:cNvPr id="3" name="2 Başlık"/>
          <p:cNvSpPr>
            <a:spLocks noGrp="1"/>
          </p:cNvSpPr>
          <p:nvPr>
            <p:ph type="title"/>
          </p:nvPr>
        </p:nvSpPr>
        <p:spPr/>
        <p:txBody>
          <a:bodyPr>
            <a:normAutofit fontScale="90000"/>
          </a:bodyPr>
          <a:lstStyle/>
          <a:p>
            <a:r>
              <a:rPr lang="tr-TR" sz="4000" dirty="0" smtClean="0">
                <a:solidFill>
                  <a:srgbClr val="FFC000"/>
                </a:solidFill>
                <a:latin typeface="Gill Sans Ultra Bold" pitchFamily="34" charset="0"/>
              </a:rPr>
              <a:t>Uygulamada Yaratılan Mesafeye Göre Teftiş</a:t>
            </a:r>
            <a:endParaRPr lang="tr-TR" dirty="0"/>
          </a:p>
        </p:txBody>
      </p:sp>
      <p:sp>
        <p:nvSpPr>
          <p:cNvPr id="4" name="3 Komut Düğmesi: Giriş">
            <a:hlinkClick r:id="rId2" action="ppaction://hlinksldjump" highlightClick="1"/>
          </p:cNvPr>
          <p:cNvSpPr/>
          <p:nvPr/>
        </p:nvSpPr>
        <p:spPr>
          <a:xfrm>
            <a:off x="8460432" y="6165304"/>
            <a:ext cx="288032" cy="288032"/>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Tree>
  </p:cSld>
  <p:clrMapOvr>
    <a:masterClrMapping/>
  </p:clrMapOvr>
  <p:transition>
    <p:cover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2"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Scale>
                                      <p:cBhvr>
                                        <p:cTn id="7" dur="1000" decel="50000" fill="hold">
                                          <p:stCondLst>
                                            <p:cond delay="0"/>
                                          </p:stCondLst>
                                        </p:cTn>
                                        <p:tgtEl>
                                          <p:spTgt spid="2">
                                            <p:txEl>
                                              <p:pRg st="0" end="0"/>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2">
                                            <p:txEl>
                                              <p:pRg st="0" end="0"/>
                                            </p:txEl>
                                          </p:spTgt>
                                        </p:tgtEl>
                                        <p:attrNameLst>
                                          <p:attrName>ppt_x</p:attrName>
                                          <p:attrName>ppt_y</p:attrName>
                                        </p:attrNameLst>
                                      </p:cBhvr>
                                    </p:animMotion>
                                    <p:animEffect transition="in" filter="fade">
                                      <p:cBhvr>
                                        <p:cTn id="9" dur="1000"/>
                                        <p:tgtEl>
                                          <p:spTgt spid="2">
                                            <p:txEl>
                                              <p:pRg st="0" end="0"/>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52" presetClass="entr" presetSubtype="0" fill="hold" nodeType="clickEffect">
                                  <p:stCondLst>
                                    <p:cond delay="0"/>
                                  </p:stCondLst>
                                  <p:childTnLst>
                                    <p:set>
                                      <p:cBhvr>
                                        <p:cTn id="13" dur="1" fill="hold">
                                          <p:stCondLst>
                                            <p:cond delay="0"/>
                                          </p:stCondLst>
                                        </p:cTn>
                                        <p:tgtEl>
                                          <p:spTgt spid="2">
                                            <p:txEl>
                                              <p:pRg st="1" end="1"/>
                                            </p:txEl>
                                          </p:spTgt>
                                        </p:tgtEl>
                                        <p:attrNameLst>
                                          <p:attrName>style.visibility</p:attrName>
                                        </p:attrNameLst>
                                      </p:cBhvr>
                                      <p:to>
                                        <p:strVal val="visible"/>
                                      </p:to>
                                    </p:set>
                                    <p:animScale>
                                      <p:cBhvr>
                                        <p:cTn id="14" dur="1000" decel="50000" fill="hold">
                                          <p:stCondLst>
                                            <p:cond delay="0"/>
                                          </p:stCondLst>
                                        </p:cTn>
                                        <p:tgtEl>
                                          <p:spTgt spid="2">
                                            <p:txEl>
                                              <p:pRg st="1" end="1"/>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5" dur="1000" decel="50000" fill="hold">
                                          <p:stCondLst>
                                            <p:cond delay="0"/>
                                          </p:stCondLst>
                                        </p:cTn>
                                        <p:tgtEl>
                                          <p:spTgt spid="2">
                                            <p:txEl>
                                              <p:pRg st="1" end="1"/>
                                            </p:txEl>
                                          </p:spTgt>
                                        </p:tgtEl>
                                        <p:attrNameLst>
                                          <p:attrName>ppt_x</p:attrName>
                                          <p:attrName>ppt_y</p:attrName>
                                        </p:attrNameLst>
                                      </p:cBhvr>
                                    </p:animMotion>
                                    <p:animEffect transition="in" filter="fade">
                                      <p:cBhvr>
                                        <p:cTn id="16" dur="1000"/>
                                        <p:tgtEl>
                                          <p:spTgt spid="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İçerik Yer Tutucusu"/>
          <p:cNvSpPr>
            <a:spLocks noGrp="1"/>
          </p:cNvSpPr>
          <p:nvPr>
            <p:ph idx="1"/>
          </p:nvPr>
        </p:nvSpPr>
        <p:spPr/>
        <p:txBody>
          <a:bodyPr/>
          <a:lstStyle/>
          <a:p>
            <a:r>
              <a:rPr lang="tr-TR" b="1" dirty="0" smtClean="0">
                <a:solidFill>
                  <a:srgbClr val="FFC000"/>
                </a:solidFill>
              </a:rPr>
              <a:t>Sürekli Teftiş:</a:t>
            </a:r>
            <a:r>
              <a:rPr lang="tr-TR" b="1" dirty="0">
                <a:solidFill>
                  <a:srgbClr val="FFC000"/>
                </a:solidFill>
              </a:rPr>
              <a:t> </a:t>
            </a:r>
            <a:r>
              <a:rPr lang="tr-TR" dirty="0" smtClean="0"/>
              <a:t>Bir müfettişin yada teftişe yetkilinin belirli kurum yada kişileri devamlı olarak teftiş etmesidir. Tüm çalışmalar yerinde ve zamanında izlenir, eksikliklerin giderilmesi ve sistemin geliştirilmesinde daha çok katkıda bulunulabilir.</a:t>
            </a:r>
          </a:p>
          <a:p>
            <a:r>
              <a:rPr lang="tr-TR" b="1" dirty="0" smtClean="0">
                <a:solidFill>
                  <a:srgbClr val="FFC000"/>
                </a:solidFill>
              </a:rPr>
              <a:t>Aralıklı Teftiş: </a:t>
            </a:r>
            <a:r>
              <a:rPr lang="tr-TR" dirty="0" smtClean="0"/>
              <a:t>Bir kurum yada kişilerin belirsiz zamanlarda teftiş edilmesidir. Genellikle merkezden görevlendirilen müfettişlerin yaptıkları teftiştir.  Bir kurum yada kişinin o anki durumunun denetlenmesidir.  Ancak gelişmeleri izleme olanağı bulunmaz. </a:t>
            </a:r>
          </a:p>
        </p:txBody>
      </p:sp>
      <p:sp>
        <p:nvSpPr>
          <p:cNvPr id="3" name="2 Başlık"/>
          <p:cNvSpPr>
            <a:spLocks noGrp="1"/>
          </p:cNvSpPr>
          <p:nvPr>
            <p:ph type="title"/>
          </p:nvPr>
        </p:nvSpPr>
        <p:spPr/>
        <p:txBody>
          <a:bodyPr>
            <a:normAutofit fontScale="90000"/>
          </a:bodyPr>
          <a:lstStyle/>
          <a:p>
            <a:r>
              <a:rPr lang="tr-TR" sz="4000" dirty="0" smtClean="0">
                <a:solidFill>
                  <a:srgbClr val="FFC000"/>
                </a:solidFill>
                <a:latin typeface="Gill Sans Ultra Bold" pitchFamily="34" charset="0"/>
              </a:rPr>
              <a:t>Hizmetin Devamlılıgına   Göre Teftiş</a:t>
            </a:r>
            <a:endParaRPr lang="tr-TR" dirty="0"/>
          </a:p>
        </p:txBody>
      </p:sp>
      <p:sp>
        <p:nvSpPr>
          <p:cNvPr id="4" name="3 Komut Düğmesi: Giriş">
            <a:hlinkClick r:id="rId2" action="ppaction://hlinksldjump" highlightClick="1"/>
          </p:cNvPr>
          <p:cNvSpPr/>
          <p:nvPr/>
        </p:nvSpPr>
        <p:spPr>
          <a:xfrm>
            <a:off x="8460432" y="6165304"/>
            <a:ext cx="288032" cy="288032"/>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Tree>
  </p:cSld>
  <p:clrMapOvr>
    <a:masterClrMapping/>
  </p:clrMapOvr>
  <p:transition>
    <p:cover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4" presetClass="entr" presetSubtype="0" accel="10000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p:cTn id="7" dur="500" fill="hold"/>
                                        <p:tgtEl>
                                          <p:spTgt spid="2">
                                            <p:txEl>
                                              <p:pRg st="0" end="0"/>
                                            </p:txEl>
                                          </p:spTgt>
                                        </p:tgtEl>
                                        <p:attrNameLst>
                                          <p:attrName>ppt_w</p:attrName>
                                        </p:attrNameLst>
                                      </p:cBhvr>
                                      <p:tavLst>
                                        <p:tav tm="0">
                                          <p:val>
                                            <p:strVal val="#ppt_w*0.05"/>
                                          </p:val>
                                        </p:tav>
                                        <p:tav tm="100000">
                                          <p:val>
                                            <p:strVal val="#ppt_w"/>
                                          </p:val>
                                        </p:tav>
                                      </p:tavLst>
                                    </p:anim>
                                    <p:anim calcmode="lin" valueType="num">
                                      <p:cBhvr>
                                        <p:cTn id="8" dur="500" fill="hold"/>
                                        <p:tgtEl>
                                          <p:spTgt spid="2">
                                            <p:txEl>
                                              <p:pRg st="0" end="0"/>
                                            </p:txEl>
                                          </p:spTgt>
                                        </p:tgtEl>
                                        <p:attrNameLst>
                                          <p:attrName>ppt_h</p:attrName>
                                        </p:attrNameLst>
                                      </p:cBhvr>
                                      <p:tavLst>
                                        <p:tav tm="0">
                                          <p:val>
                                            <p:strVal val="#ppt_h"/>
                                          </p:val>
                                        </p:tav>
                                        <p:tav tm="100000">
                                          <p:val>
                                            <p:strVal val="#ppt_h"/>
                                          </p:val>
                                        </p:tav>
                                      </p:tavLst>
                                    </p:anim>
                                    <p:anim calcmode="lin" valueType="num">
                                      <p:cBhvr>
                                        <p:cTn id="9" dur="500" fill="hold"/>
                                        <p:tgtEl>
                                          <p:spTgt spid="2">
                                            <p:txEl>
                                              <p:pRg st="0" end="0"/>
                                            </p:txEl>
                                          </p:spTgt>
                                        </p:tgtEl>
                                        <p:attrNameLst>
                                          <p:attrName>ppt_x</p:attrName>
                                        </p:attrNameLst>
                                      </p:cBhvr>
                                      <p:tavLst>
                                        <p:tav tm="0">
                                          <p:val>
                                            <p:strVal val="#ppt_x-.2"/>
                                          </p:val>
                                        </p:tav>
                                        <p:tav tm="100000">
                                          <p:val>
                                            <p:strVal val="#ppt_x"/>
                                          </p:val>
                                        </p:tav>
                                      </p:tavLst>
                                    </p:anim>
                                    <p:anim calcmode="lin" valueType="num">
                                      <p:cBhvr>
                                        <p:cTn id="10" dur="500" fill="hold"/>
                                        <p:tgtEl>
                                          <p:spTgt spid="2">
                                            <p:txEl>
                                              <p:pRg st="0" end="0"/>
                                            </p:txEl>
                                          </p:spTgt>
                                        </p:tgtEl>
                                        <p:attrNameLst>
                                          <p:attrName>ppt_y</p:attrName>
                                        </p:attrNameLst>
                                      </p:cBhvr>
                                      <p:tavLst>
                                        <p:tav tm="0">
                                          <p:val>
                                            <p:strVal val="#ppt_y"/>
                                          </p:val>
                                        </p:tav>
                                        <p:tav tm="100000">
                                          <p:val>
                                            <p:strVal val="#ppt_y"/>
                                          </p:val>
                                        </p:tav>
                                      </p:tavLst>
                                    </p:anim>
                                    <p:animEffect transition="in" filter="fade">
                                      <p:cBhvr>
                                        <p:cTn id="11" dur="500"/>
                                        <p:tgtEl>
                                          <p:spTgt spid="2">
                                            <p:txEl>
                                              <p:pRg st="0" end="0"/>
                                            </p:txEl>
                                          </p:spTgt>
                                        </p:tgtEl>
                                      </p:cBhvr>
                                    </p:animEffect>
                                  </p:childTnLst>
                                </p:cTn>
                              </p:par>
                            </p:childTnLst>
                          </p:cTn>
                        </p:par>
                      </p:childTnLst>
                    </p:cTn>
                  </p:par>
                  <p:par>
                    <p:cTn id="12" fill="hold">
                      <p:stCondLst>
                        <p:cond delay="indefinite"/>
                      </p:stCondLst>
                      <p:childTnLst>
                        <p:par>
                          <p:cTn id="13" fill="hold">
                            <p:stCondLst>
                              <p:cond delay="0"/>
                            </p:stCondLst>
                            <p:childTnLst>
                              <p:par>
                                <p:cTn id="14" presetID="54" presetClass="entr" presetSubtype="0" accel="100000" fill="hold" nodeType="clickEffect">
                                  <p:stCondLst>
                                    <p:cond delay="0"/>
                                  </p:stCondLst>
                                  <p:childTnLst>
                                    <p:set>
                                      <p:cBhvr>
                                        <p:cTn id="15" dur="1" fill="hold">
                                          <p:stCondLst>
                                            <p:cond delay="0"/>
                                          </p:stCondLst>
                                        </p:cTn>
                                        <p:tgtEl>
                                          <p:spTgt spid="2">
                                            <p:txEl>
                                              <p:pRg st="1" end="1"/>
                                            </p:txEl>
                                          </p:spTgt>
                                        </p:tgtEl>
                                        <p:attrNameLst>
                                          <p:attrName>style.visibility</p:attrName>
                                        </p:attrNameLst>
                                      </p:cBhvr>
                                      <p:to>
                                        <p:strVal val="visible"/>
                                      </p:to>
                                    </p:set>
                                    <p:anim calcmode="lin" valueType="num">
                                      <p:cBhvr>
                                        <p:cTn id="16" dur="500" fill="hold"/>
                                        <p:tgtEl>
                                          <p:spTgt spid="2">
                                            <p:txEl>
                                              <p:pRg st="1" end="1"/>
                                            </p:txEl>
                                          </p:spTgt>
                                        </p:tgtEl>
                                        <p:attrNameLst>
                                          <p:attrName>ppt_w</p:attrName>
                                        </p:attrNameLst>
                                      </p:cBhvr>
                                      <p:tavLst>
                                        <p:tav tm="0">
                                          <p:val>
                                            <p:strVal val="#ppt_w*0.05"/>
                                          </p:val>
                                        </p:tav>
                                        <p:tav tm="100000">
                                          <p:val>
                                            <p:strVal val="#ppt_w"/>
                                          </p:val>
                                        </p:tav>
                                      </p:tavLst>
                                    </p:anim>
                                    <p:anim calcmode="lin" valueType="num">
                                      <p:cBhvr>
                                        <p:cTn id="17" dur="500" fill="hold"/>
                                        <p:tgtEl>
                                          <p:spTgt spid="2">
                                            <p:txEl>
                                              <p:pRg st="1" end="1"/>
                                            </p:txEl>
                                          </p:spTgt>
                                        </p:tgtEl>
                                        <p:attrNameLst>
                                          <p:attrName>ppt_h</p:attrName>
                                        </p:attrNameLst>
                                      </p:cBhvr>
                                      <p:tavLst>
                                        <p:tav tm="0">
                                          <p:val>
                                            <p:strVal val="#ppt_h"/>
                                          </p:val>
                                        </p:tav>
                                        <p:tav tm="100000">
                                          <p:val>
                                            <p:strVal val="#ppt_h"/>
                                          </p:val>
                                        </p:tav>
                                      </p:tavLst>
                                    </p:anim>
                                    <p:anim calcmode="lin" valueType="num">
                                      <p:cBhvr>
                                        <p:cTn id="18" dur="500" fill="hold"/>
                                        <p:tgtEl>
                                          <p:spTgt spid="2">
                                            <p:txEl>
                                              <p:pRg st="1" end="1"/>
                                            </p:txEl>
                                          </p:spTgt>
                                        </p:tgtEl>
                                        <p:attrNameLst>
                                          <p:attrName>ppt_x</p:attrName>
                                        </p:attrNameLst>
                                      </p:cBhvr>
                                      <p:tavLst>
                                        <p:tav tm="0">
                                          <p:val>
                                            <p:strVal val="#ppt_x-.2"/>
                                          </p:val>
                                        </p:tav>
                                        <p:tav tm="100000">
                                          <p:val>
                                            <p:strVal val="#ppt_x"/>
                                          </p:val>
                                        </p:tav>
                                      </p:tavLst>
                                    </p:anim>
                                    <p:anim calcmode="lin" valueType="num">
                                      <p:cBhvr>
                                        <p:cTn id="19" dur="500" fill="hold"/>
                                        <p:tgtEl>
                                          <p:spTgt spid="2">
                                            <p:txEl>
                                              <p:pRg st="1" end="1"/>
                                            </p:txEl>
                                          </p:spTgt>
                                        </p:tgtEl>
                                        <p:attrNameLst>
                                          <p:attrName>ppt_y</p:attrName>
                                        </p:attrNameLst>
                                      </p:cBhvr>
                                      <p:tavLst>
                                        <p:tav tm="0">
                                          <p:val>
                                            <p:strVal val="#ppt_y"/>
                                          </p:val>
                                        </p:tav>
                                        <p:tav tm="100000">
                                          <p:val>
                                            <p:strVal val="#ppt_y"/>
                                          </p:val>
                                        </p:tav>
                                      </p:tavLst>
                                    </p:anim>
                                    <p:animEffect transition="in" filter="fade">
                                      <p:cBhvr>
                                        <p:cTn id="20" dur="500"/>
                                        <p:tgtEl>
                                          <p:spTgt spid="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Kağıt">
  <a:themeElements>
    <a:clrScheme name="Özel 1">
      <a:dk1>
        <a:sysClr val="windowText" lastClr="000000"/>
      </a:dk1>
      <a:lt1>
        <a:sysClr val="window" lastClr="FFFFFF"/>
      </a:lt1>
      <a:dk2>
        <a:srgbClr val="444D26"/>
      </a:dk2>
      <a:lt2>
        <a:srgbClr val="FEFAC9"/>
      </a:lt2>
      <a:accent1>
        <a:srgbClr val="A5B592"/>
      </a:accent1>
      <a:accent2>
        <a:srgbClr val="F3A447"/>
      </a:accent2>
      <a:accent3>
        <a:srgbClr val="E7BC29"/>
      </a:accent3>
      <a:accent4>
        <a:srgbClr val="D092A7"/>
      </a:accent4>
      <a:accent5>
        <a:srgbClr val="9C85C0"/>
      </a:accent5>
      <a:accent6>
        <a:srgbClr val="809EC2"/>
      </a:accent6>
      <a:hlink>
        <a:srgbClr val="FFFFFF"/>
      </a:hlink>
      <a:folHlink>
        <a:srgbClr val="D8D8D8"/>
      </a:folHlink>
    </a:clrScheme>
    <a:fontScheme name="Kaynak">
      <a:majorFont>
        <a:latin typeface="Bookman Old Style"/>
        <a:ea typeface=""/>
        <a:cs typeface=""/>
        <a:font script="Grek" typeface="Cambria"/>
        <a:font script="Cyrl" typeface="Cambria"/>
        <a:font script="Jpan" typeface="HG明朝E"/>
        <a:font script="Hang" typeface="돋움"/>
        <a:font script="Hans" typeface="宋体"/>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Gill Sans MT"/>
        <a:ea typeface=""/>
        <a:cs typeface=""/>
        <a:font script="Grek" typeface="Calibri"/>
        <a:font script="Cyrl" typeface="Calibri"/>
        <a:font script="Jpan" typeface="ＭＳ Ｐゴシック"/>
        <a:font script="Hang" typeface="맑은 고딕"/>
        <a:font script="Hans" typeface="华文新魏"/>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Akış">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blipFill>
          <a:blip xmlns:r="http://schemas.openxmlformats.org/officeDocument/2006/relationships" r:embed="rId1">
            <a:duotone>
              <a:schemeClr val="phClr">
                <a:shade val="55000"/>
                <a:alpha val="20000"/>
              </a:schemeClr>
              <a:schemeClr val="phClr">
                <a:tint val="40000"/>
                <a:shade val="90000"/>
                <a:satMod val="60000"/>
                <a:alpha val="20000"/>
              </a:schemeClr>
            </a:duotone>
          </a:blip>
          <a:tile tx="0" ty="0" sx="58000" sy="38000" flip="none" algn="tl"/>
        </a:blipFill>
        <a:blipFill>
          <a:blip xmlns:r="http://schemas.openxmlformats.org/officeDocument/2006/relationships" r:embed="rId2">
            <a:duotone>
              <a:schemeClr val="phClr">
                <a:shade val="12000"/>
                <a:satMod val="240000"/>
              </a:schemeClr>
              <a:schemeClr val="phClr">
                <a:tint val="65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548</TotalTime>
  <Words>1263</Words>
  <Application>Microsoft Office PowerPoint</Application>
  <PresentationFormat>Ekran Gösterisi (4:3)</PresentationFormat>
  <Paragraphs>141</Paragraphs>
  <Slides>21</Slides>
  <Notes>0</Notes>
  <HiddenSlides>0</HiddenSlides>
  <MMClips>0</MMClips>
  <ScaleCrop>false</ScaleCrop>
  <HeadingPairs>
    <vt:vector size="4" baseType="variant">
      <vt:variant>
        <vt:lpstr>Tema</vt:lpstr>
      </vt:variant>
      <vt:variant>
        <vt:i4>1</vt:i4>
      </vt:variant>
      <vt:variant>
        <vt:lpstr>Slayt Başlıkları</vt:lpstr>
      </vt:variant>
      <vt:variant>
        <vt:i4>21</vt:i4>
      </vt:variant>
    </vt:vector>
  </HeadingPairs>
  <TitlesOfParts>
    <vt:vector size="22" baseType="lpstr">
      <vt:lpstr>Kağıt</vt:lpstr>
      <vt:lpstr>TEFTİŞ TÜRLERİ VE TEFTİŞ İLKELERİ</vt:lpstr>
      <vt:lpstr>Teftiş ve Teftiş Türleri</vt:lpstr>
      <vt:lpstr>Teftiş Türleri</vt:lpstr>
      <vt:lpstr>Yönetimin Teftişi</vt:lpstr>
      <vt:lpstr>Egitim Sisteminde Yapılan Teftiş</vt:lpstr>
      <vt:lpstr>Müfettişlerin Görevlendirme Şekline Göre Teftiş</vt:lpstr>
      <vt:lpstr>Görev Alan Müfettişlerin Sayısına Göre Teftiş</vt:lpstr>
      <vt:lpstr>Uygulamada Yaratılan Mesafeye Göre Teftiş</vt:lpstr>
      <vt:lpstr>Hizmetin Devamlılıgına   Göre Teftiş</vt:lpstr>
      <vt:lpstr>Teftiş Birimlerine Verilen Görevlere Göre Teftiş</vt:lpstr>
      <vt:lpstr>Yapılacak işlemlerin Niteligine Göre Teftiş</vt:lpstr>
      <vt:lpstr>Konularına Göre Teftiş</vt:lpstr>
      <vt:lpstr>Teftiş Fonksiyonunu Yerine Getirme Durumuna Göre Teftiş</vt:lpstr>
      <vt:lpstr>Teftiş Biçimine Göre Teftiş</vt:lpstr>
      <vt:lpstr>Teftişin işlevleri</vt:lpstr>
      <vt:lpstr>Teftişin işlevleri</vt:lpstr>
      <vt:lpstr>Etkili Teftişin Özellikleri</vt:lpstr>
      <vt:lpstr>Teftişte Genel Kurallar</vt:lpstr>
      <vt:lpstr>Teftişte Genel Kurallar</vt:lpstr>
      <vt:lpstr>Teftişte Genel Kurallar</vt:lpstr>
      <vt:lpstr>Okulunuza gelen, çatık kaşlı, çok fazla diyaloğa girmeyen, sürekli evrak isteyip eksik ve yanlışları not alıp yinede ortalamanın üzerinde not veren bir müfettiş, sizce hangi teftiş özelliklerini ihmal etmiştir?</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Slayt 1</dc:title>
  <dc:creator>SeeNone</dc:creator>
  <cp:lastModifiedBy>SeeNone</cp:lastModifiedBy>
  <cp:revision>86</cp:revision>
  <dcterms:created xsi:type="dcterms:W3CDTF">2010-10-25T21:59:29Z</dcterms:created>
  <dcterms:modified xsi:type="dcterms:W3CDTF">2010-11-01T14:15:17Z</dcterms:modified>
</cp:coreProperties>
</file>